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3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4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5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6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7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8.xml" ContentType="application/vnd.openxmlformats-officedocument.theme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9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theme/theme10.xml" ContentType="application/vnd.openxmlformats-officedocument.theme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theme/theme11.xml" ContentType="application/vnd.openxmlformats-officedocument.theme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theme/theme12.xml" ContentType="application/vnd.openxmlformats-officedocument.theme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13.xml" ContentType="application/vnd.openxmlformats-officedocument.theme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48" r:id="rId1"/>
    <p:sldMasterId id="2147483991" r:id="rId2"/>
    <p:sldMasterId id="2147484035" r:id="rId3"/>
    <p:sldMasterId id="2147484077" r:id="rId4"/>
    <p:sldMasterId id="2147484118" r:id="rId5"/>
    <p:sldMasterId id="2147484159" r:id="rId6"/>
    <p:sldMasterId id="2147484200" r:id="rId7"/>
    <p:sldMasterId id="2147484236" r:id="rId8"/>
    <p:sldMasterId id="2147484272" r:id="rId9"/>
    <p:sldMasterId id="2147484314" r:id="rId10"/>
    <p:sldMasterId id="2147484352" r:id="rId11"/>
    <p:sldMasterId id="2147484403" r:id="rId12"/>
    <p:sldMasterId id="2147484440" r:id="rId13"/>
    <p:sldMasterId id="2147484466" r:id="rId14"/>
  </p:sldMasterIdLst>
  <p:notesMasterIdLst>
    <p:notesMasterId r:id="rId28"/>
  </p:notesMasterIdLst>
  <p:sldIdLst>
    <p:sldId id="362" r:id="rId15"/>
    <p:sldId id="312" r:id="rId16"/>
    <p:sldId id="368" r:id="rId17"/>
    <p:sldId id="369" r:id="rId18"/>
    <p:sldId id="370" r:id="rId19"/>
    <p:sldId id="371" r:id="rId20"/>
    <p:sldId id="374" r:id="rId21"/>
    <p:sldId id="375" r:id="rId22"/>
    <p:sldId id="372" r:id="rId23"/>
    <p:sldId id="376" r:id="rId24"/>
    <p:sldId id="351" r:id="rId25"/>
    <p:sldId id="361" r:id="rId26"/>
    <p:sldId id="346" r:id="rId27"/>
  </p:sldIdLst>
  <p:sldSz cx="9144000" cy="5715000" type="screen16x1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69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38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507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676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845" algn="l" defTabSz="457169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014" algn="l" defTabSz="457169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183" algn="l" defTabSz="457169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352" algn="l" defTabSz="457169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0433" autoAdjust="0"/>
  </p:normalViewPr>
  <p:slideViewPr>
    <p:cSldViewPr snapToGrid="0" snapToObjects="1">
      <p:cViewPr varScale="1">
        <p:scale>
          <a:sx n="148" d="100"/>
          <a:sy n="148" d="100"/>
        </p:scale>
        <p:origin x="-784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8C54-E185-BE47-826B-9A284BF34A1F}" type="datetimeFigureOut">
              <a:rPr lang="en-US" smtClean="0"/>
              <a:t>9/9/15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4A9C0-FD6E-9840-9DDB-9F7D434D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69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9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8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7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6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45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14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83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52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3A98-0A5C-4F3E-BD4E-AB9D77B2FA2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Genesis : </a:t>
            </a:r>
            <a:r>
              <a:rPr lang="en-US" sz="1200" dirty="0" smtClean="0">
                <a:solidFill>
                  <a:schemeClr val="bg1"/>
                </a:solidFill>
              </a:rPr>
              <a:t>Stanford University – Clean Slate Project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srgbClr val="FFFF00"/>
                </a:solidFill>
              </a:rPr>
              <a:t>OpenFlow</a:t>
            </a:r>
            <a:r>
              <a:rPr lang="en-US" sz="1200" dirty="0" smtClean="0">
                <a:solidFill>
                  <a:srgbClr val="FFFFFF"/>
                </a:solidFill>
              </a:rPr>
              <a:t> is a Layer 2 communications protocol that gives access to the forwarding plane of a network switch or router over the network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FFFFFF"/>
                </a:solidFill>
              </a:rPr>
              <a:t>OpenFlow</a:t>
            </a:r>
            <a:r>
              <a:rPr lang="en-US" sz="1200" dirty="0" smtClean="0">
                <a:solidFill>
                  <a:srgbClr val="FFFFFF"/>
                </a:solidFill>
              </a:rPr>
              <a:t> is a subset of SDN as defined by the Open Networking Foundation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3A98-0A5C-4F3E-BD4E-AB9D77B2FA2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A9C0-FD6E-9840-9DDB-9F7D434D36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3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jpeg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jpeg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jpeg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jpeg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eg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jpeg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jpeg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jpeg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eg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eg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eg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jpeg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jpeg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jpeg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jpeg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jpeg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jpeg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jpeg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jpeg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jpeg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4.jpeg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4.jpeg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6.jpeg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eg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eg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eg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eg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eg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5.jpeg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5.jpeg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8.jpeg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eg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jpeg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9.jpeg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0.jpeg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0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0.jpeg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6.jpeg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6.jpeg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0.png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1.png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0.png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1.png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1.png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0.png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.jpeg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.jpeg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4.png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9.png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4.png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4.png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4.png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.jpeg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6.jpeg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6.jpeg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95697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95697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95697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 flipH="1">
            <a:off x="5870577" y="5511272"/>
            <a:ext cx="779463" cy="276621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6932613" y="5511272"/>
            <a:ext cx="657225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2190751" y="5599906"/>
            <a:ext cx="663575" cy="52757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2794002" y="5557574"/>
            <a:ext cx="779463" cy="46209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 rot="10800000" flipH="1">
            <a:off x="341314" y="5590628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 rot="10800000" flipH="1">
            <a:off x="8037513" y="6932085"/>
            <a:ext cx="781050" cy="276621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" y="2"/>
            <a:ext cx="9129713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5C59EE30-0508-004E-BFD0-74A206D14D34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4591DB88-E76A-8842-8212-174D258AE9FF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86EBFE41-0650-5D4E-842E-24999E107E74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22D72E75-059D-5649-A98A-5801018B4A28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8990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34E23E61-C8E4-F943-A482-A877E798C9CA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0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0827" y="5459053"/>
            <a:ext cx="256857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51460"/>
            <a:ext cx="4123944" cy="698500"/>
          </a:xfrm>
        </p:spPr>
        <p:txBody>
          <a:bodyPr anchor="t"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18888" y="259080"/>
            <a:ext cx="3895344" cy="701040"/>
          </a:xfrm>
        </p:spPr>
        <p:txBody>
          <a:bodyPr lIns="82290" rIns="82290" rtlCol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4957" indent="-228584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4957" indent="-228584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5001273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/>
          <p:cNvGrpSpPr/>
          <p:nvPr/>
        </p:nvGrpSpPr>
        <p:grpSpPr>
          <a:xfrm>
            <a:off x="341315" y="259293"/>
            <a:ext cx="908367" cy="40018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5" y="3566160"/>
            <a:ext cx="4684867" cy="320146"/>
          </a:xfrm>
        </p:spPr>
        <p:txBody>
          <a:bodyPr rtlCol="0"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5" y="2735580"/>
            <a:ext cx="4712557" cy="851958"/>
          </a:xfrm>
        </p:spPr>
        <p:txBody>
          <a:bodyPr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7" y="1598084"/>
            <a:ext cx="2676525" cy="2407708"/>
          </a:xfrm>
        </p:spPr>
        <p:txBody>
          <a:bodyPr rtlCol="0" anchor="ctr" anchorCtr="1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77400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700" y="5118366"/>
            <a:ext cx="9156700" cy="596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824040" y="-2981854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" y="-537104"/>
            <a:ext cx="1730375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>
            <a:off x="1014415" y="-537104"/>
            <a:ext cx="1728787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5402" y="1426104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05775" y="695854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>
            <a:off x="3035302" y="-2815167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ltGray">
          <a:xfrm>
            <a:off x="7762876" y="5382325"/>
            <a:ext cx="812800" cy="25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ltGray">
          <a:xfrm>
            <a:off x="8648700" y="5462778"/>
            <a:ext cx="261938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F78D1E54-6860-9447-994C-4D9B1FE0C72E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ltGray">
          <a:xfrm>
            <a:off x="7762876" y="5382325"/>
            <a:ext cx="812800" cy="25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ltGray">
          <a:xfrm>
            <a:off x="8648700" y="5462778"/>
            <a:ext cx="261938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11309A3-12CE-2F4E-9E2E-4FBCCE1DA370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03860"/>
            <a:ext cx="8755128" cy="3643443"/>
          </a:xfrm>
        </p:spPr>
        <p:txBody>
          <a:bodyPr/>
          <a:lstStyle>
            <a:lvl1pPr marL="174613" indent="-174613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9770" y="4465753"/>
            <a:ext cx="8574685" cy="51196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45511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92300" y="662782"/>
            <a:ext cx="5348288" cy="33377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2301" y="3995208"/>
            <a:ext cx="5346700" cy="8307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6196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8139" y="259292"/>
            <a:ext cx="3273425" cy="204919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2857500"/>
            <a:ext cx="7009298" cy="1449622"/>
          </a:xfrm>
        </p:spPr>
        <p:txBody>
          <a:bodyPr anchor="t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51548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92688" y="715698"/>
            <a:ext cx="3630612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8"/>
            <a:ext cx="4349918" cy="997190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8741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68713" y="259292"/>
            <a:ext cx="3268662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964" y="259292"/>
            <a:ext cx="3259137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1990" y="259293"/>
            <a:ext cx="1806575" cy="1090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963" y="2524125"/>
            <a:ext cx="2501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1476" y="2524125"/>
            <a:ext cx="4025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1990" y="1403615"/>
            <a:ext cx="1806575" cy="2868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1990" y="4319324"/>
            <a:ext cx="1806575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1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6" y="259291"/>
            <a:ext cx="327275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90" y="259291"/>
            <a:ext cx="1806573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524127"/>
            <a:ext cx="2516104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524127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90" y="1397000"/>
            <a:ext cx="1806573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90" y="4319134"/>
            <a:ext cx="1806573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4662844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138" y="259293"/>
            <a:ext cx="8477250" cy="50628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25CA5F4A-FAF2-D442-9522-50517A953F5B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7" y="259081"/>
            <a:ext cx="8474869" cy="5045154"/>
          </a:xfrm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477473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1440" y="-76200"/>
            <a:ext cx="9326880" cy="58674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949468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329184" y="647700"/>
            <a:ext cx="84856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333103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845150" y="648891"/>
            <a:ext cx="59710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105191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4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93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15076" y="81979"/>
            <a:ext cx="2633472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15902" y="81980"/>
            <a:ext cx="2670175" cy="959116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295651" y="81979"/>
            <a:ext cx="2596896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0"/>
            <a:ext cx="2622550" cy="3659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6" y="1333501"/>
            <a:ext cx="2593975" cy="36353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0"/>
            <a:ext cx="2633662" cy="3611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5015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574948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77E49338-27CB-D44B-8EB8-932A6690FA5C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4075763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45688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199" y="2550584"/>
            <a:ext cx="2621469" cy="600158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42852066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525695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2199" y="2550584"/>
            <a:ext cx="2621469" cy="600158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Thank you.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351291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317379" y="2392764"/>
            <a:ext cx="165842" cy="421472"/>
          </a:xfrm>
          <a:prstGeom prst="rect">
            <a:avLst/>
          </a:prstGeom>
          <a:gradFill flip="none" rotWithShape="1">
            <a:gsLst>
              <a:gs pos="20000">
                <a:srgbClr val="27508B"/>
              </a:gs>
              <a:gs pos="100000">
                <a:srgbClr val="47B0D5"/>
              </a:gs>
              <a:gs pos="68000">
                <a:srgbClr val="0183B7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19" tIns="41058" rIns="82119" bIns="41058" anchor="ctr">
            <a:prstTxWarp prst="textNoShape">
              <a:avLst/>
            </a:prstTxWarp>
            <a:spAutoFit/>
          </a:bodyPr>
          <a:lstStyle/>
          <a:p>
            <a:pPr defTabSz="814333" eaLnBrk="0" hangingPunct="0">
              <a:lnSpc>
                <a:spcPct val="90000"/>
              </a:lnSpc>
              <a:defRPr/>
            </a:pPr>
            <a:endParaRPr lang="en-US" sz="2400" b="1">
              <a:solidFill>
                <a:srgbClr val="0096D6"/>
              </a:solidFill>
              <a:latin typeface="Arial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50877" y="2131220"/>
            <a:ext cx="3311525" cy="1107281"/>
          </a:xfrm>
        </p:spPr>
        <p:txBody>
          <a:bodyPr/>
          <a:lstStyle>
            <a:lvl1pPr>
              <a:defRPr sz="2800" b="0" i="0">
                <a:solidFill>
                  <a:srgbClr val="FFFFFF"/>
                </a:solidFill>
                <a:latin typeface="Cisco-Light"/>
                <a:cs typeface="Cisco-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50875" y="3944938"/>
            <a:ext cx="6940550" cy="34925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517459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828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118267569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hidden">
          <a:xfrm>
            <a:off x="0" y="2800616"/>
            <a:ext cx="9144000" cy="291438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183B7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ctr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332333931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82407"/>
            <a:ext cx="9144000" cy="22621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6" y="1230313"/>
            <a:ext cx="8439461" cy="3587750"/>
          </a:xfrm>
        </p:spPr>
        <p:txBody>
          <a:bodyPr rtlCol="0" anchor="ctr" anchorCtr="1">
            <a:norm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7" y="5005604"/>
            <a:ext cx="7461250" cy="276993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6530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gu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8126"/>
            <a:ext cx="5486400" cy="199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786767" y="2312459"/>
            <a:ext cx="3792855" cy="851958"/>
          </a:xfrm>
        </p:spPr>
        <p:txBody>
          <a:bodyPr anchor="ctr" anchorCtr="0"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Segue Text Here</a:t>
            </a:r>
            <a:endParaRPr lang="en-US" dirty="0"/>
          </a:p>
        </p:txBody>
      </p:sp>
      <p:sp>
        <p:nvSpPr>
          <p:cNvPr id="11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5349240" y="0"/>
            <a:ext cx="3794760" cy="5715000"/>
          </a:xfrm>
          <a:solidFill>
            <a:srgbClr val="8E8E95"/>
          </a:solidFill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17" name="Rectangle 10"/>
          <p:cNvSpPr>
            <a:spLocks noChangeArrowheads="1"/>
          </p:cNvSpPr>
          <p:nvPr userDrawn="1"/>
        </p:nvSpPr>
        <p:spPr bwMode="white">
          <a:xfrm>
            <a:off x="5343526" y="0"/>
            <a:ext cx="3800474" cy="17399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0" tIns="36509" rIns="73020" bIns="36509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white">
          <a:xfrm>
            <a:off x="5343526" y="3720042"/>
            <a:ext cx="3800474" cy="1994958"/>
          </a:xfrm>
          <a:prstGeom prst="rect">
            <a:avLst/>
          </a:prstGeom>
          <a:solidFill>
            <a:srgbClr val="FFFFFF">
              <a:alpha val="3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0" tIns="36509" rIns="73020" bIns="36509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2206627" y="5495257"/>
            <a:ext cx="2038149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© 2010 Cisco Systems, Inc. All rights reserved.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ltGray">
          <a:xfrm>
            <a:off x="4758510" y="5495257"/>
            <a:ext cx="665979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ltGray">
          <a:xfrm>
            <a:off x="812801" y="5495257"/>
            <a:ext cx="962025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Presentation_ID</a:t>
            </a:r>
          </a:p>
        </p:txBody>
      </p:sp>
    </p:spTree>
    <p:extLst>
      <p:ext uri="{BB962C8B-B14F-4D97-AF65-F5344CB8AC3E}">
        <p14:creationId xmlns:p14="http://schemas.microsoft.com/office/powerpoint/2010/main" val="403763774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418"/>
            <a:ext cx="8229600" cy="11535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87500"/>
            <a:ext cx="40386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7500"/>
            <a:ext cx="40386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 algn="l"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5204354"/>
            <a:ext cx="2133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 algn="r"/>
            <a:fld id="{CFAD3022-336D-43B8-AC1D-9BE7020F40AD}" type="slidenum">
              <a: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pPr algn="r"/>
              <a:t>‹#›</a:t>
            </a:fld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03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3753" y="988785"/>
            <a:ext cx="7435849" cy="317500"/>
          </a:xfrm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3751" y="5259064"/>
            <a:ext cx="7461250" cy="307770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99848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isco_Logo_rgb_large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2803527" y="2017449"/>
            <a:ext cx="3529013" cy="1547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447472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95697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95697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95697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 flipH="1">
            <a:off x="5870577" y="5511272"/>
            <a:ext cx="779463" cy="276621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6932613" y="5511272"/>
            <a:ext cx="657225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2190751" y="5599906"/>
            <a:ext cx="663575" cy="52757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2794002" y="5557574"/>
            <a:ext cx="779463" cy="46209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 rot="10800000" flipH="1">
            <a:off x="341314" y="5590628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 rot="10800000" flipH="1">
            <a:off x="8037513" y="6932085"/>
            <a:ext cx="781050" cy="276621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" y="2"/>
            <a:ext cx="9129713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ECC5D0B5-8875-CA42-A2F2-73208C0319AC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13BBC5F5-3CE1-FE4B-AA65-3C3AD85D100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C4242BF7-44EA-9940-AAF0-9BB83AAD8E21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90EEF909-8B1E-2440-8BAC-3C3E0850AE31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7033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63550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69900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63550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88" y="2"/>
            <a:ext cx="9129712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F426ECAF-9229-5D4F-89B4-74E852438A99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4DB2FB3-39A8-AA46-9742-96838BF43E52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B0D8220-E9B3-2049-B06F-295A6337CF3E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59A6C69B-BFF8-2540-9967-76005772FB6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5299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-2975240"/>
            <a:ext cx="1728787" cy="116787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-53181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242755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4749271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263387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4303AE89-69B3-9B4B-9C7C-E6FCF8DF90E3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1252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2756959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1030554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1713178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2320396"/>
            <a:ext cx="1728788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45521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947A3333-53B5-7644-ACB1-399BBBF8A4DC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6356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2588949"/>
            <a:ext cx="84772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7489" y="2517511"/>
            <a:ext cx="8694737" cy="2797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42DB2EB8-FCD6-B94D-820C-00609CE2327E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332619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6743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201121"/>
            <a:ext cx="8578850" cy="3773046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1736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333500"/>
            <a:ext cx="4005072" cy="3124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623060"/>
            <a:ext cx="3429000" cy="2491740"/>
          </a:xfrm>
        </p:spPr>
        <p:txBody>
          <a:bodyPr rtlCol="0" anchor="ctr" anchorCtr="1">
            <a:norm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10143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3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6117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984751" y="1176073"/>
            <a:ext cx="3759200" cy="399520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50827" y="5466748"/>
            <a:ext cx="256857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76249DBE-0014-0B49-B5CB-31E1334C4D4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1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240" y="1112575"/>
            <a:ext cx="84137" cy="413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03687" cy="4138083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456404"/>
            <a:ext cx="3236976" cy="651454"/>
          </a:xfrm>
        </p:spPr>
        <p:txBody>
          <a:bodyPr>
            <a:spAutoFit/>
          </a:bodyPr>
          <a:lstStyle>
            <a:lvl1pPr marL="114292" indent="-114292" algn="l" defTabSz="91433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10432" y="3946293"/>
            <a:ext cx="3236976" cy="338548"/>
          </a:xfrm>
          <a:noFill/>
        </p:spPr>
        <p:txBody>
          <a:bodyPr rtlCol="0">
            <a:spAutoFit/>
          </a:bodyPr>
          <a:lstStyle>
            <a:lvl1pPr marL="114292" marR="0" indent="-114292" algn="l" defTabSz="9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72687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5897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E9E588E1-F526-0741-9870-DCC69CF3BC1D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0827" y="5466748"/>
            <a:ext cx="256857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51460"/>
            <a:ext cx="4123944" cy="698500"/>
          </a:xfrm>
        </p:spPr>
        <p:txBody>
          <a:bodyPr anchor="t"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18888" y="259080"/>
            <a:ext cx="3895344" cy="701040"/>
          </a:xfrm>
        </p:spPr>
        <p:txBody>
          <a:bodyPr lIns="82290" rIns="82290" rtlCol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4957" indent="-228584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4957" indent="-228584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7536543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4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93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15076" y="81979"/>
            <a:ext cx="2633472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15902" y="81980"/>
            <a:ext cx="2670175" cy="959116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295651" y="81979"/>
            <a:ext cx="2596896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0"/>
            <a:ext cx="2622550" cy="3659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6" y="1333501"/>
            <a:ext cx="2593975" cy="36353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0"/>
            <a:ext cx="2633662" cy="3611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9565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82407"/>
            <a:ext cx="9144000" cy="22621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6" y="1230313"/>
            <a:ext cx="8439461" cy="3587750"/>
          </a:xfrm>
        </p:spPr>
        <p:txBody>
          <a:bodyPr rtlCol="0" anchor="ctr" anchorCtr="1">
            <a:norm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7" y="5005604"/>
            <a:ext cx="7461250" cy="276993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46593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333500"/>
            <a:ext cx="4005072" cy="3124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623060"/>
            <a:ext cx="3429000" cy="2491740"/>
          </a:xfrm>
        </p:spPr>
        <p:txBody>
          <a:bodyPr rtlCol="0" anchor="ctr" anchorCtr="1">
            <a:norm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187002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9106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7" y="4876800"/>
            <a:ext cx="8112126" cy="320146"/>
          </a:xfrm>
        </p:spPr>
        <p:txBody>
          <a:bodyPr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8" y="541020"/>
            <a:ext cx="8112125" cy="3733800"/>
          </a:xfrm>
        </p:spPr>
        <p:txBody>
          <a:bodyPr/>
          <a:lstStyle>
            <a:lvl1pPr marL="233347" indent="-233347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0749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598951"/>
            <a:ext cx="4117446" cy="2517098"/>
          </a:xfrm>
        </p:spPr>
        <p:txBody>
          <a:bodyPr anchor="ctr"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259080"/>
            <a:ext cx="3895344" cy="517398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76177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5977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/>
          <p:cNvGrpSpPr/>
          <p:nvPr/>
        </p:nvGrpSpPr>
        <p:grpSpPr>
          <a:xfrm>
            <a:off x="341315" y="259293"/>
            <a:ext cx="908367" cy="40018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5" y="3566160"/>
            <a:ext cx="4684867" cy="320146"/>
          </a:xfrm>
        </p:spPr>
        <p:txBody>
          <a:bodyPr rtlCol="0"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5" y="2735580"/>
            <a:ext cx="4712557" cy="851958"/>
          </a:xfrm>
        </p:spPr>
        <p:txBody>
          <a:bodyPr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7" y="1598084"/>
            <a:ext cx="2676525" cy="2407708"/>
          </a:xfrm>
        </p:spPr>
        <p:txBody>
          <a:bodyPr rtlCol="0" anchor="ctr" anchorCtr="1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865597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700" y="5118366"/>
            <a:ext cx="9156700" cy="596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824040" y="-2981854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" y="-537104"/>
            <a:ext cx="1730375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>
            <a:off x="1014415" y="-537104"/>
            <a:ext cx="1728787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5402" y="1426104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05775" y="695854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>
            <a:off x="3035302" y="-2815167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ltGray">
          <a:xfrm>
            <a:off x="7762876" y="5382325"/>
            <a:ext cx="812800" cy="25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ltGray">
          <a:xfrm>
            <a:off x="8648700" y="5462778"/>
            <a:ext cx="261938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F78D1E54-6860-9447-994C-4D9B1FE0C72E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ltGray">
          <a:xfrm>
            <a:off x="7762876" y="5382325"/>
            <a:ext cx="812800" cy="25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ltGray">
          <a:xfrm>
            <a:off x="8648700" y="5462778"/>
            <a:ext cx="261938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11309A3-12CE-2F4E-9E2E-4FBCCE1DA370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03860"/>
            <a:ext cx="8755128" cy="3643443"/>
          </a:xfrm>
        </p:spPr>
        <p:txBody>
          <a:bodyPr/>
          <a:lstStyle>
            <a:lvl1pPr marL="174613" indent="-174613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9770" y="4465753"/>
            <a:ext cx="8574685" cy="51196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802741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92300" y="662782"/>
            <a:ext cx="5348288" cy="33377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2301" y="3995208"/>
            <a:ext cx="5346700" cy="8307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66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8139" y="259292"/>
            <a:ext cx="3273425" cy="204919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2857500"/>
            <a:ext cx="7009298" cy="1449622"/>
          </a:xfrm>
        </p:spPr>
        <p:txBody>
          <a:bodyPr anchor="t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478034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92688" y="715698"/>
            <a:ext cx="3630612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8"/>
            <a:ext cx="4349918" cy="997190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5220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68713" y="259292"/>
            <a:ext cx="3268662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964" y="259292"/>
            <a:ext cx="3259137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1990" y="259293"/>
            <a:ext cx="1806575" cy="1090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963" y="2524125"/>
            <a:ext cx="2501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1476" y="2524125"/>
            <a:ext cx="4025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1990" y="1403615"/>
            <a:ext cx="1806575" cy="2868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1990" y="4319324"/>
            <a:ext cx="1806575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1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6" y="259291"/>
            <a:ext cx="327275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90" y="259291"/>
            <a:ext cx="1806573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524127"/>
            <a:ext cx="2516104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524127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90" y="1397000"/>
            <a:ext cx="1806573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90" y="4319134"/>
            <a:ext cx="1806573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796657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138" y="259293"/>
            <a:ext cx="8477250" cy="50628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25CA5F4A-FAF2-D442-9522-50517A953F5B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7" y="259081"/>
            <a:ext cx="8474869" cy="5045154"/>
          </a:xfrm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047664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1440" y="-76200"/>
            <a:ext cx="9326880" cy="58674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271024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329184" y="647700"/>
            <a:ext cx="84856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896926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845150" y="648891"/>
            <a:ext cx="59710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820656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7" y="4876800"/>
            <a:ext cx="8112126" cy="320146"/>
          </a:xfrm>
        </p:spPr>
        <p:txBody>
          <a:bodyPr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8" y="541020"/>
            <a:ext cx="8112125" cy="3733800"/>
          </a:xfrm>
        </p:spPr>
        <p:txBody>
          <a:bodyPr/>
          <a:lstStyle>
            <a:lvl1pPr marL="233347" indent="-233347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3273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38029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77E49338-27CB-D44B-8EB8-932A6690FA5C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8466951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37423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199" y="2550584"/>
            <a:ext cx="2621469" cy="600158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91495507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545132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2199" y="2550584"/>
            <a:ext cx="2621469" cy="600158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Thank you.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523144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317379" y="2392764"/>
            <a:ext cx="165842" cy="421472"/>
          </a:xfrm>
          <a:prstGeom prst="rect">
            <a:avLst/>
          </a:prstGeom>
          <a:gradFill flip="none" rotWithShape="1">
            <a:gsLst>
              <a:gs pos="20000">
                <a:srgbClr val="27508B"/>
              </a:gs>
              <a:gs pos="100000">
                <a:srgbClr val="47B0D5"/>
              </a:gs>
              <a:gs pos="68000">
                <a:srgbClr val="0183B7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19" tIns="41058" rIns="82119" bIns="41058" anchor="ctr">
            <a:prstTxWarp prst="textNoShape">
              <a:avLst/>
            </a:prstTxWarp>
            <a:spAutoFit/>
          </a:bodyPr>
          <a:lstStyle/>
          <a:p>
            <a:pPr defTabSz="814333" eaLnBrk="0" hangingPunct="0">
              <a:lnSpc>
                <a:spcPct val="90000"/>
              </a:lnSpc>
              <a:defRPr/>
            </a:pPr>
            <a:endParaRPr lang="en-US" sz="2400" b="1">
              <a:solidFill>
                <a:srgbClr val="0096D6"/>
              </a:solidFill>
              <a:latin typeface="Arial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50877" y="2131220"/>
            <a:ext cx="3311525" cy="1107281"/>
          </a:xfrm>
        </p:spPr>
        <p:txBody>
          <a:bodyPr/>
          <a:lstStyle>
            <a:lvl1pPr>
              <a:defRPr sz="2800" b="0" i="0">
                <a:solidFill>
                  <a:srgbClr val="FFFFFF"/>
                </a:solidFill>
                <a:latin typeface="Cisco-Light"/>
                <a:cs typeface="Cisco-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50875" y="3944938"/>
            <a:ext cx="6940550" cy="34925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055738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263478727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hidden">
          <a:xfrm>
            <a:off x="0" y="2800616"/>
            <a:ext cx="9144000" cy="291438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183B7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ctr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65680702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gu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8126"/>
            <a:ext cx="5486400" cy="199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786767" y="2312459"/>
            <a:ext cx="3792855" cy="851958"/>
          </a:xfrm>
        </p:spPr>
        <p:txBody>
          <a:bodyPr anchor="ctr" anchorCtr="0"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Segue Text Here</a:t>
            </a:r>
            <a:endParaRPr lang="en-US" dirty="0"/>
          </a:p>
        </p:txBody>
      </p:sp>
      <p:sp>
        <p:nvSpPr>
          <p:cNvPr id="11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5349240" y="0"/>
            <a:ext cx="3794760" cy="5715000"/>
          </a:xfrm>
          <a:solidFill>
            <a:srgbClr val="8E8E95"/>
          </a:solidFill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17" name="Rectangle 10"/>
          <p:cNvSpPr>
            <a:spLocks noChangeArrowheads="1"/>
          </p:cNvSpPr>
          <p:nvPr userDrawn="1"/>
        </p:nvSpPr>
        <p:spPr bwMode="white">
          <a:xfrm>
            <a:off x="5343526" y="0"/>
            <a:ext cx="3800474" cy="17399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0" tIns="36509" rIns="73020" bIns="36509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white">
          <a:xfrm>
            <a:off x="5343526" y="3720042"/>
            <a:ext cx="3800474" cy="1994958"/>
          </a:xfrm>
          <a:prstGeom prst="rect">
            <a:avLst/>
          </a:prstGeom>
          <a:solidFill>
            <a:srgbClr val="FFFFFF">
              <a:alpha val="3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0" tIns="36509" rIns="73020" bIns="36509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2206627" y="5495257"/>
            <a:ext cx="2038149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©</a:t>
            </a:r>
            <a:r>
              <a:rPr lang="en-US" sz="700" dirty="0" smtClean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 2010 </a:t>
            </a: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Cisco Systems, Inc. All rights reserved.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ltGray">
          <a:xfrm>
            <a:off x="4758510" y="5495257"/>
            <a:ext cx="665979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Cisco Public</a:t>
            </a:r>
            <a:endParaRPr lang="en-US" sz="700" dirty="0">
              <a:solidFill>
                <a:srgbClr val="8E8E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ltGray">
          <a:xfrm>
            <a:off x="812801" y="5495257"/>
            <a:ext cx="962025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Presentation_ID</a:t>
            </a:r>
          </a:p>
        </p:txBody>
      </p:sp>
    </p:spTree>
    <p:extLst>
      <p:ext uri="{BB962C8B-B14F-4D97-AF65-F5344CB8AC3E}">
        <p14:creationId xmlns:p14="http://schemas.microsoft.com/office/powerpoint/2010/main" val="23859881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598951"/>
            <a:ext cx="4117446" cy="2517098"/>
          </a:xfrm>
        </p:spPr>
        <p:txBody>
          <a:bodyPr anchor="ctr"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259080"/>
            <a:ext cx="3895344" cy="517398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77028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418"/>
            <a:ext cx="8229600" cy="11535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87500"/>
            <a:ext cx="40386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7500"/>
            <a:ext cx="40386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 algn="l"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5204354"/>
            <a:ext cx="2133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 algn="r"/>
            <a:fld id="{CFAD3022-336D-43B8-AC1D-9BE7020F40AD}" type="slidenum">
              <a: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pPr algn="r"/>
              <a:t>‹#›</a:t>
            </a:fld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1978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3753" y="988785"/>
            <a:ext cx="7435849" cy="317500"/>
          </a:xfrm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3751" y="5259064"/>
            <a:ext cx="7461250" cy="307770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26563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isco_Logo_rgb_large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2803527" y="2017449"/>
            <a:ext cx="3529013" cy="1547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81291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6015" y="5503333"/>
            <a:ext cx="174625" cy="12700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fld id="{8E83C832-C7B8-AB42-98F2-D026C924B7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86795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95697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95697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95697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 flipH="1">
            <a:off x="5870577" y="5511272"/>
            <a:ext cx="779463" cy="276621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6932613" y="5511272"/>
            <a:ext cx="657225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2190751" y="5599906"/>
            <a:ext cx="663575" cy="52757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2794002" y="5557574"/>
            <a:ext cx="779463" cy="46209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 rot="10800000" flipH="1">
            <a:off x="341314" y="5590628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 rot="10800000" flipH="1">
            <a:off x="8037513" y="6932085"/>
            <a:ext cx="781050" cy="276621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" y="2"/>
            <a:ext cx="9129713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ECC5D0B5-8875-CA42-A2F2-73208C0319AC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13BBC5F5-3CE1-FE4B-AA65-3C3AD85D100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C4242BF7-44EA-9940-AAF0-9BB83AAD8E21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90EEF909-8B1E-2440-8BAC-3C3E0850AE31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7033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63550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69900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63550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88" y="2"/>
            <a:ext cx="9129712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F426ECAF-9229-5D4F-89B4-74E852438A99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4DB2FB3-39A8-AA46-9742-96838BF43E52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B0D8220-E9B3-2049-B06F-295A6337CF3E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59A6C69B-BFF8-2540-9967-76005772FB6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5299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-2975240"/>
            <a:ext cx="1728787" cy="116787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-53181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242755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4749271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263387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4303AE89-69B3-9B4B-9C7C-E6FCF8DF90E3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1252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2756959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1030554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1713178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2320396"/>
            <a:ext cx="1728788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45521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947A3333-53B5-7644-ACB1-399BBBF8A4DC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6356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2588949"/>
            <a:ext cx="84772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7489" y="2517511"/>
            <a:ext cx="8694737" cy="2797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42DB2EB8-FCD6-B94D-820C-00609CE2327E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332619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6743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201121"/>
            <a:ext cx="8578850" cy="3773046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1736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/>
          <p:cNvGrpSpPr/>
          <p:nvPr/>
        </p:nvGrpSpPr>
        <p:grpSpPr>
          <a:xfrm>
            <a:off x="341315" y="259293"/>
            <a:ext cx="908367" cy="40018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5" y="3566160"/>
            <a:ext cx="4684867" cy="320146"/>
          </a:xfrm>
        </p:spPr>
        <p:txBody>
          <a:bodyPr rtlCol="0"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5" y="2735580"/>
            <a:ext cx="4712557" cy="851958"/>
          </a:xfrm>
        </p:spPr>
        <p:txBody>
          <a:bodyPr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7" y="1598084"/>
            <a:ext cx="2676525" cy="2407708"/>
          </a:xfrm>
        </p:spPr>
        <p:txBody>
          <a:bodyPr rtlCol="0" anchor="ctr" anchorCtr="1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382024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3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6117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984751" y="1176073"/>
            <a:ext cx="3759200" cy="399520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50827" y="5466748"/>
            <a:ext cx="256857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76249DBE-0014-0B49-B5CB-31E1334C4D4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1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240" y="1112575"/>
            <a:ext cx="84137" cy="413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03687" cy="4138083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456404"/>
            <a:ext cx="3236976" cy="651454"/>
          </a:xfrm>
        </p:spPr>
        <p:txBody>
          <a:bodyPr>
            <a:spAutoFit/>
          </a:bodyPr>
          <a:lstStyle>
            <a:lvl1pPr marL="114292" indent="-114292" algn="l" defTabSz="91433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10432" y="3946293"/>
            <a:ext cx="3236976" cy="338548"/>
          </a:xfrm>
          <a:noFill/>
        </p:spPr>
        <p:txBody>
          <a:bodyPr rtlCol="0">
            <a:spAutoFit/>
          </a:bodyPr>
          <a:lstStyle>
            <a:lvl1pPr marL="114292" marR="0" indent="-114292" algn="l" defTabSz="9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72687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5897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E9E588E1-F526-0741-9870-DCC69CF3BC1D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0827" y="5466748"/>
            <a:ext cx="256857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51460"/>
            <a:ext cx="4123944" cy="698500"/>
          </a:xfrm>
        </p:spPr>
        <p:txBody>
          <a:bodyPr anchor="t"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18888" y="259080"/>
            <a:ext cx="3895344" cy="701040"/>
          </a:xfrm>
        </p:spPr>
        <p:txBody>
          <a:bodyPr lIns="82290" rIns="82290" rtlCol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4957" indent="-228584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4957" indent="-228584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7536543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4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93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15076" y="81979"/>
            <a:ext cx="2633472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15902" y="81980"/>
            <a:ext cx="2670175" cy="959116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295651" y="81979"/>
            <a:ext cx="2596896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0"/>
            <a:ext cx="2622550" cy="3659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6" y="1333501"/>
            <a:ext cx="2593975" cy="36353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0"/>
            <a:ext cx="2633662" cy="3611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9565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82407"/>
            <a:ext cx="9144000" cy="22621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6" y="1230313"/>
            <a:ext cx="8439461" cy="3587750"/>
          </a:xfrm>
        </p:spPr>
        <p:txBody>
          <a:bodyPr rtlCol="0" anchor="ctr" anchorCtr="1">
            <a:norm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7" y="5005604"/>
            <a:ext cx="7461250" cy="276993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46593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333500"/>
            <a:ext cx="4005072" cy="3124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623060"/>
            <a:ext cx="3429000" cy="2491740"/>
          </a:xfrm>
        </p:spPr>
        <p:txBody>
          <a:bodyPr rtlCol="0" anchor="ctr" anchorCtr="1">
            <a:norm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187002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9106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7" y="4876800"/>
            <a:ext cx="8112126" cy="320146"/>
          </a:xfrm>
        </p:spPr>
        <p:txBody>
          <a:bodyPr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8" y="541020"/>
            <a:ext cx="8112125" cy="3733800"/>
          </a:xfrm>
        </p:spPr>
        <p:txBody>
          <a:bodyPr/>
          <a:lstStyle>
            <a:lvl1pPr marL="233347" indent="-233347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0749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598951"/>
            <a:ext cx="4117446" cy="2517098"/>
          </a:xfrm>
        </p:spPr>
        <p:txBody>
          <a:bodyPr anchor="ctr"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259080"/>
            <a:ext cx="3895344" cy="517398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76177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700" y="5118366"/>
            <a:ext cx="9156700" cy="596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824040" y="-2981854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" y="-537104"/>
            <a:ext cx="1730375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>
            <a:off x="1014415" y="-537104"/>
            <a:ext cx="1728787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5402" y="1426104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05775" y="695854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>
            <a:off x="3035302" y="-2815167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ltGray">
          <a:xfrm>
            <a:off x="7762876" y="5457729"/>
            <a:ext cx="812800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ltGray">
          <a:xfrm>
            <a:off x="8648700" y="5455083"/>
            <a:ext cx="261938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81F95AAC-C2C3-1E47-B1F4-7964AF9EE4A4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ltGray">
          <a:xfrm>
            <a:off x="7762876" y="5457729"/>
            <a:ext cx="812800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ltGray">
          <a:xfrm>
            <a:off x="8648700" y="5455083"/>
            <a:ext cx="261938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C77948E4-835A-404D-A1E3-4BDAAF8844E8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03860"/>
            <a:ext cx="8755128" cy="3643443"/>
          </a:xfrm>
        </p:spPr>
        <p:txBody>
          <a:bodyPr/>
          <a:lstStyle>
            <a:lvl1pPr marL="174613" indent="-174613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9770" y="4465753"/>
            <a:ext cx="8574685" cy="51196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08235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/>
          <p:cNvGrpSpPr/>
          <p:nvPr/>
        </p:nvGrpSpPr>
        <p:grpSpPr>
          <a:xfrm>
            <a:off x="341315" y="259293"/>
            <a:ext cx="908367" cy="40018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5" y="3566160"/>
            <a:ext cx="4684867" cy="320146"/>
          </a:xfrm>
        </p:spPr>
        <p:txBody>
          <a:bodyPr rtlCol="0"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5" y="2735580"/>
            <a:ext cx="4712557" cy="851958"/>
          </a:xfrm>
        </p:spPr>
        <p:txBody>
          <a:bodyPr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7" y="1598084"/>
            <a:ext cx="2676525" cy="2407708"/>
          </a:xfrm>
        </p:spPr>
        <p:txBody>
          <a:bodyPr rtlCol="0" anchor="ctr" anchorCtr="1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865597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700" y="5118366"/>
            <a:ext cx="9156700" cy="596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824040" y="-2981854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" y="-537104"/>
            <a:ext cx="1730375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>
            <a:off x="1014415" y="-537104"/>
            <a:ext cx="1728787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5402" y="1426104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05775" y="695854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>
            <a:off x="3035302" y="-2815167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ltGray">
          <a:xfrm>
            <a:off x="7762876" y="5382325"/>
            <a:ext cx="812800" cy="25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ltGray">
          <a:xfrm>
            <a:off x="8648700" y="5462778"/>
            <a:ext cx="261938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F78D1E54-6860-9447-994C-4D9B1FE0C72E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ltGray">
          <a:xfrm>
            <a:off x="7762876" y="5382325"/>
            <a:ext cx="812800" cy="25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ltGray">
          <a:xfrm>
            <a:off x="8648700" y="5462778"/>
            <a:ext cx="261938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11309A3-12CE-2F4E-9E2E-4FBCCE1DA370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03860"/>
            <a:ext cx="8755128" cy="3643443"/>
          </a:xfrm>
        </p:spPr>
        <p:txBody>
          <a:bodyPr/>
          <a:lstStyle>
            <a:lvl1pPr marL="174613" indent="-174613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9770" y="4465753"/>
            <a:ext cx="8574685" cy="51196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802741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92300" y="662782"/>
            <a:ext cx="5348288" cy="33377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2301" y="3995208"/>
            <a:ext cx="5346700" cy="8307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66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8139" y="259292"/>
            <a:ext cx="3273425" cy="204919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2857500"/>
            <a:ext cx="7009298" cy="1449622"/>
          </a:xfrm>
        </p:spPr>
        <p:txBody>
          <a:bodyPr anchor="t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478034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92688" y="715698"/>
            <a:ext cx="3630612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8"/>
            <a:ext cx="4349918" cy="997190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5220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68713" y="259292"/>
            <a:ext cx="3268662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964" y="259292"/>
            <a:ext cx="3259137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1990" y="259293"/>
            <a:ext cx="1806575" cy="1090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963" y="2524125"/>
            <a:ext cx="2501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1476" y="2524125"/>
            <a:ext cx="4025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1990" y="1403615"/>
            <a:ext cx="1806575" cy="2868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1990" y="4319324"/>
            <a:ext cx="1806575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1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6" y="259291"/>
            <a:ext cx="327275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90" y="259291"/>
            <a:ext cx="1806573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524127"/>
            <a:ext cx="2516104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524127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90" y="1397000"/>
            <a:ext cx="1806573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90" y="4319134"/>
            <a:ext cx="1806573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796657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138" y="259293"/>
            <a:ext cx="8477250" cy="50628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25CA5F4A-FAF2-D442-9522-50517A953F5B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7" y="259081"/>
            <a:ext cx="8474869" cy="5045154"/>
          </a:xfrm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047664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1440" y="-76200"/>
            <a:ext cx="9326880" cy="58674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271024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329184" y="647700"/>
            <a:ext cx="84856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896926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845150" y="648891"/>
            <a:ext cx="59710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820656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92300" y="662782"/>
            <a:ext cx="5348288" cy="33377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2301" y="3995208"/>
            <a:ext cx="5346700" cy="8307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8299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38029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77E49338-27CB-D44B-8EB8-932A6690FA5C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8466951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37423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199" y="2550584"/>
            <a:ext cx="2621469" cy="600158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91495507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545132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2199" y="2550584"/>
            <a:ext cx="2621469" cy="600158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Thank you.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523144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317379" y="2392764"/>
            <a:ext cx="165842" cy="421472"/>
          </a:xfrm>
          <a:prstGeom prst="rect">
            <a:avLst/>
          </a:prstGeom>
          <a:gradFill flip="none" rotWithShape="1">
            <a:gsLst>
              <a:gs pos="20000">
                <a:srgbClr val="27508B"/>
              </a:gs>
              <a:gs pos="100000">
                <a:srgbClr val="47B0D5"/>
              </a:gs>
              <a:gs pos="68000">
                <a:srgbClr val="0183B7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19" tIns="41058" rIns="82119" bIns="41058" anchor="ctr">
            <a:prstTxWarp prst="textNoShape">
              <a:avLst/>
            </a:prstTxWarp>
            <a:spAutoFit/>
          </a:bodyPr>
          <a:lstStyle/>
          <a:p>
            <a:pPr defTabSz="814333" eaLnBrk="0" hangingPunct="0">
              <a:lnSpc>
                <a:spcPct val="90000"/>
              </a:lnSpc>
              <a:defRPr/>
            </a:pPr>
            <a:endParaRPr lang="en-US" sz="2400" b="1">
              <a:solidFill>
                <a:srgbClr val="0096D6"/>
              </a:solidFill>
              <a:latin typeface="Arial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50877" y="2131220"/>
            <a:ext cx="3311525" cy="1107281"/>
          </a:xfrm>
        </p:spPr>
        <p:txBody>
          <a:bodyPr/>
          <a:lstStyle>
            <a:lvl1pPr>
              <a:defRPr sz="2800" b="0" i="0">
                <a:solidFill>
                  <a:srgbClr val="FFFFFF"/>
                </a:solidFill>
                <a:latin typeface="Cisco-Light"/>
                <a:cs typeface="Cisco-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50875" y="3944938"/>
            <a:ext cx="6940550" cy="34925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055738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4545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263478727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hidden">
          <a:xfrm>
            <a:off x="0" y="2800616"/>
            <a:ext cx="9144000" cy="291438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183B7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ctr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65680702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63550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69900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63550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88" y="2"/>
            <a:ext cx="9129712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5FDD179C-D4CC-0743-9B99-8FD5BDA20D81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6F8A8938-BC52-AF41-9AEE-A76303D9967A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BD078F2C-A365-6C40-BF04-64DC5BD6CA8E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55D9AAC6-4E1D-6E45-9249-E572CD005F40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7229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8139" y="259292"/>
            <a:ext cx="3273425" cy="204919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2857500"/>
            <a:ext cx="7009298" cy="1449622"/>
          </a:xfrm>
        </p:spPr>
        <p:txBody>
          <a:bodyPr anchor="t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714679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gu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8126"/>
            <a:ext cx="5486400" cy="199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786767" y="2312459"/>
            <a:ext cx="3792855" cy="851958"/>
          </a:xfrm>
        </p:spPr>
        <p:txBody>
          <a:bodyPr anchor="ctr" anchorCtr="0"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Segue Text Here</a:t>
            </a:r>
            <a:endParaRPr lang="en-US" dirty="0"/>
          </a:p>
        </p:txBody>
      </p:sp>
      <p:sp>
        <p:nvSpPr>
          <p:cNvPr id="11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5349240" y="0"/>
            <a:ext cx="3794760" cy="5715000"/>
          </a:xfrm>
          <a:solidFill>
            <a:srgbClr val="8E8E95"/>
          </a:solidFill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17" name="Rectangle 10"/>
          <p:cNvSpPr>
            <a:spLocks noChangeArrowheads="1"/>
          </p:cNvSpPr>
          <p:nvPr userDrawn="1"/>
        </p:nvSpPr>
        <p:spPr bwMode="white">
          <a:xfrm>
            <a:off x="5343526" y="0"/>
            <a:ext cx="3800474" cy="17399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0" tIns="36509" rIns="73020" bIns="36509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white">
          <a:xfrm>
            <a:off x="5343526" y="3720042"/>
            <a:ext cx="3800474" cy="1994958"/>
          </a:xfrm>
          <a:prstGeom prst="rect">
            <a:avLst/>
          </a:prstGeom>
          <a:solidFill>
            <a:srgbClr val="FFFFFF">
              <a:alpha val="3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0" tIns="36509" rIns="73020" bIns="36509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2206627" y="5495257"/>
            <a:ext cx="2038149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©</a:t>
            </a:r>
            <a:r>
              <a:rPr lang="en-US" sz="700" dirty="0" smtClean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 2010 </a:t>
            </a: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Cisco Systems, Inc. All rights reserved.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ltGray">
          <a:xfrm>
            <a:off x="4758510" y="5495257"/>
            <a:ext cx="665979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Cisco Public</a:t>
            </a:r>
            <a:endParaRPr lang="en-US" sz="700" dirty="0">
              <a:solidFill>
                <a:srgbClr val="8E8E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ltGray">
          <a:xfrm>
            <a:off x="812801" y="5495257"/>
            <a:ext cx="962025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Presentation_ID</a:t>
            </a:r>
          </a:p>
        </p:txBody>
      </p:sp>
    </p:spTree>
    <p:extLst>
      <p:ext uri="{BB962C8B-B14F-4D97-AF65-F5344CB8AC3E}">
        <p14:creationId xmlns:p14="http://schemas.microsoft.com/office/powerpoint/2010/main" val="23859881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418"/>
            <a:ext cx="8229600" cy="11535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87500"/>
            <a:ext cx="40386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7500"/>
            <a:ext cx="40386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 algn="l"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5204354"/>
            <a:ext cx="2133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 algn="r"/>
            <a:fld id="{CFAD3022-336D-43B8-AC1D-9BE7020F40AD}" type="slidenum">
              <a: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pPr algn="r"/>
              <a:t>‹#›</a:t>
            </a:fld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1978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3753" y="988785"/>
            <a:ext cx="7435849" cy="317500"/>
          </a:xfrm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3751" y="5259064"/>
            <a:ext cx="7461250" cy="307770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26563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isco_Logo_rgb_large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2803527" y="2017449"/>
            <a:ext cx="3529013" cy="1547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81291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95697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95697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95697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 flipH="1">
            <a:off x="5870577" y="5511272"/>
            <a:ext cx="779463" cy="276621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6932613" y="5511272"/>
            <a:ext cx="657225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2190751" y="5599906"/>
            <a:ext cx="663575" cy="52757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2794002" y="5557574"/>
            <a:ext cx="779463" cy="46209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 rot="10800000" flipH="1">
            <a:off x="341314" y="5590628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 rot="10800000" flipH="1">
            <a:off x="8037513" y="6932085"/>
            <a:ext cx="781050" cy="276621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" y="2"/>
            <a:ext cx="9129713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ECC5D0B5-8875-CA42-A2F2-73208C0319AC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13BBC5F5-3CE1-FE4B-AA65-3C3AD85D100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C4242BF7-44EA-9940-AAF0-9BB83AAD8E21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37" name="Rectangle 36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90EEF909-8B1E-2440-8BAC-3C3E0850AE31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734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63550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69900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63550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88" y="2"/>
            <a:ext cx="9129712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F426ECAF-9229-5D4F-89B4-74E852438A99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4DB2FB3-39A8-AA46-9742-96838BF43E52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B0D8220-E9B3-2049-B06F-295A6337CF3E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31" name="Rectangle 30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59A6C69B-BFF8-2540-9967-76005772FB6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6080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-2975240"/>
            <a:ext cx="1728787" cy="116787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-53181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242755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4749271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263387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4303AE89-69B3-9B4B-9C7C-E6FCF8DF90E3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1834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2756959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1030554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1713178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2320396"/>
            <a:ext cx="1728788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45521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947A3333-53B5-7644-ACB1-399BBBF8A4DC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7147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2588949"/>
            <a:ext cx="84772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7489" y="2517511"/>
            <a:ext cx="8694737" cy="2797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42DB2EB8-FCD6-B94D-820C-00609CE2327E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332619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9620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201121"/>
            <a:ext cx="8578850" cy="3773046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9789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92688" y="715698"/>
            <a:ext cx="3630612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8"/>
            <a:ext cx="4349918" cy="997190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8716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3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8910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984751" y="1176073"/>
            <a:ext cx="3759200" cy="399520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50827" y="5466748"/>
            <a:ext cx="256857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76249DBE-0014-0B49-B5CB-31E1334C4D4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1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240" y="1112575"/>
            <a:ext cx="84137" cy="413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03687" cy="4138083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456404"/>
            <a:ext cx="3236976" cy="651454"/>
          </a:xfrm>
        </p:spPr>
        <p:txBody>
          <a:bodyPr>
            <a:spAutoFit/>
          </a:bodyPr>
          <a:lstStyle>
            <a:lvl1pPr marL="114292" indent="-114292" algn="l" defTabSz="91433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10432" y="3946293"/>
            <a:ext cx="3236976" cy="338548"/>
          </a:xfrm>
          <a:noFill/>
        </p:spPr>
        <p:txBody>
          <a:bodyPr rtlCol="0">
            <a:spAutoFit/>
          </a:bodyPr>
          <a:lstStyle>
            <a:lvl1pPr marL="114292" marR="0" indent="-114292" algn="l" defTabSz="9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72583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373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E9E588E1-F526-0741-9870-DCC69CF3BC1D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0827" y="5466748"/>
            <a:ext cx="256857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51460"/>
            <a:ext cx="4123944" cy="698500"/>
          </a:xfrm>
        </p:spPr>
        <p:txBody>
          <a:bodyPr anchor="t"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18888" y="259080"/>
            <a:ext cx="3895344" cy="701040"/>
          </a:xfrm>
        </p:spPr>
        <p:txBody>
          <a:bodyPr lIns="82290" rIns="82290" rtlCol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4957" indent="-228584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4957" indent="-228584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3668889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4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93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15076" y="81979"/>
            <a:ext cx="2633472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15902" y="81980"/>
            <a:ext cx="2670175" cy="959116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295651" y="81979"/>
            <a:ext cx="2596896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0"/>
            <a:ext cx="2622550" cy="3659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6" y="1333501"/>
            <a:ext cx="2593975" cy="36353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0"/>
            <a:ext cx="2633662" cy="3611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2891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82407"/>
            <a:ext cx="9144000" cy="22621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6" y="1230313"/>
            <a:ext cx="8439461" cy="3587750"/>
          </a:xfrm>
        </p:spPr>
        <p:txBody>
          <a:bodyPr rtlCol="0" anchor="ctr" anchorCtr="1">
            <a:norm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7" y="5005604"/>
            <a:ext cx="7461250" cy="276993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78885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333500"/>
            <a:ext cx="4005072" cy="3124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623060"/>
            <a:ext cx="3429000" cy="2491740"/>
          </a:xfrm>
        </p:spPr>
        <p:txBody>
          <a:bodyPr rtlCol="0" anchor="ctr" anchorCtr="1">
            <a:norm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198771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7220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7" y="4876800"/>
            <a:ext cx="8112126" cy="320146"/>
          </a:xfrm>
        </p:spPr>
        <p:txBody>
          <a:bodyPr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8" y="541020"/>
            <a:ext cx="8112125" cy="3733800"/>
          </a:xfrm>
        </p:spPr>
        <p:txBody>
          <a:bodyPr/>
          <a:lstStyle>
            <a:lvl1pPr marL="233347" indent="-233347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9028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598951"/>
            <a:ext cx="4117446" cy="2517098"/>
          </a:xfrm>
        </p:spPr>
        <p:txBody>
          <a:bodyPr anchor="ctr"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259080"/>
            <a:ext cx="3895344" cy="517398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79026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68713" y="259292"/>
            <a:ext cx="3268662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964" y="259292"/>
            <a:ext cx="3259137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1990" y="259293"/>
            <a:ext cx="1806575" cy="1090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963" y="2524125"/>
            <a:ext cx="2501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1476" y="2524125"/>
            <a:ext cx="4025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1990" y="1403615"/>
            <a:ext cx="1806575" cy="2868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1990" y="4319324"/>
            <a:ext cx="1806575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1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6" y="259291"/>
            <a:ext cx="327275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90" y="259291"/>
            <a:ext cx="1806573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524127"/>
            <a:ext cx="2516104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524127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90" y="1397000"/>
            <a:ext cx="1806573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90" y="4319134"/>
            <a:ext cx="1806573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447878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/>
          <p:cNvGrpSpPr/>
          <p:nvPr/>
        </p:nvGrpSpPr>
        <p:grpSpPr>
          <a:xfrm>
            <a:off x="341315" y="259293"/>
            <a:ext cx="908367" cy="40018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5" y="3566160"/>
            <a:ext cx="4684867" cy="320146"/>
          </a:xfrm>
        </p:spPr>
        <p:txBody>
          <a:bodyPr rtlCol="0"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5" y="2735580"/>
            <a:ext cx="4712557" cy="851958"/>
          </a:xfrm>
        </p:spPr>
        <p:txBody>
          <a:bodyPr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7" y="1598084"/>
            <a:ext cx="2676525" cy="2407708"/>
          </a:xfrm>
        </p:spPr>
        <p:txBody>
          <a:bodyPr rtlCol="0" anchor="ctr" anchorCtr="1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635328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700" y="5118366"/>
            <a:ext cx="9156700" cy="596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824040" y="-2981854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" y="-537104"/>
            <a:ext cx="1730375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>
            <a:off x="1014415" y="-537104"/>
            <a:ext cx="1728787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5402" y="1426104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05775" y="695854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>
            <a:off x="3035302" y="-2815167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ltGray">
          <a:xfrm>
            <a:off x="7762876" y="5382325"/>
            <a:ext cx="812800" cy="25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ltGray">
          <a:xfrm>
            <a:off x="8648700" y="5462778"/>
            <a:ext cx="261938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F78D1E54-6860-9447-994C-4D9B1FE0C72E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ltGray">
          <a:xfrm>
            <a:off x="7762876" y="5382325"/>
            <a:ext cx="812800" cy="25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ltGray">
          <a:xfrm>
            <a:off x="8648700" y="5462778"/>
            <a:ext cx="261938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11309A3-12CE-2F4E-9E2E-4FBCCE1DA370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03860"/>
            <a:ext cx="8755128" cy="3643443"/>
          </a:xfrm>
        </p:spPr>
        <p:txBody>
          <a:bodyPr/>
          <a:lstStyle>
            <a:lvl1pPr marL="174613" indent="-174613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9770" y="4465753"/>
            <a:ext cx="8574685" cy="51196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33909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92300" y="662782"/>
            <a:ext cx="5348288" cy="33377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2301" y="3995208"/>
            <a:ext cx="5346700" cy="8307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1637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8139" y="259292"/>
            <a:ext cx="3273425" cy="204919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2857500"/>
            <a:ext cx="7009298" cy="1449622"/>
          </a:xfrm>
        </p:spPr>
        <p:txBody>
          <a:bodyPr anchor="t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852199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92688" y="715698"/>
            <a:ext cx="3630612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8"/>
            <a:ext cx="4349918" cy="997190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1913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68713" y="259292"/>
            <a:ext cx="3268662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964" y="259292"/>
            <a:ext cx="3259137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1990" y="259293"/>
            <a:ext cx="1806575" cy="1090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963" y="2524125"/>
            <a:ext cx="2501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1476" y="2524125"/>
            <a:ext cx="4025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1990" y="1403615"/>
            <a:ext cx="1806575" cy="2868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1990" y="4319324"/>
            <a:ext cx="1806575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1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6" y="259291"/>
            <a:ext cx="327275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90" y="259291"/>
            <a:ext cx="1806573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524127"/>
            <a:ext cx="2516104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524127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90" y="1397000"/>
            <a:ext cx="1806573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90" y="4319134"/>
            <a:ext cx="1806573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227612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138" y="259293"/>
            <a:ext cx="8477250" cy="50628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25CA5F4A-FAF2-D442-9522-50517A953F5B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7" y="259081"/>
            <a:ext cx="8474869" cy="5045154"/>
          </a:xfrm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534391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1440" y="-76200"/>
            <a:ext cx="9326880" cy="58674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03903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329184" y="647700"/>
            <a:ext cx="84856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163169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845150" y="648891"/>
            <a:ext cx="59710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447411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138" y="259293"/>
            <a:ext cx="8477250" cy="50628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C15FE770-3487-914F-97DE-558DD45B7369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7" y="259081"/>
            <a:ext cx="8474869" cy="5045154"/>
          </a:xfrm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660587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9669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77E49338-27CB-D44B-8EB8-932A6690FA5C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8961990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086957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199" y="2550584"/>
            <a:ext cx="2621469" cy="600158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44057035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368673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2199" y="2550584"/>
            <a:ext cx="2621469" cy="600158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Thank you.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059460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317379" y="2392764"/>
            <a:ext cx="165842" cy="421472"/>
          </a:xfrm>
          <a:prstGeom prst="rect">
            <a:avLst/>
          </a:prstGeom>
          <a:gradFill flip="none" rotWithShape="1">
            <a:gsLst>
              <a:gs pos="20000">
                <a:srgbClr val="27508B"/>
              </a:gs>
              <a:gs pos="100000">
                <a:srgbClr val="47B0D5"/>
              </a:gs>
              <a:gs pos="68000">
                <a:srgbClr val="0183B7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19" tIns="41058" rIns="82119" bIns="41058" anchor="ctr">
            <a:prstTxWarp prst="textNoShape">
              <a:avLst/>
            </a:prstTxWarp>
            <a:spAutoFit/>
          </a:bodyPr>
          <a:lstStyle/>
          <a:p>
            <a:pPr defTabSz="814333" eaLnBrk="0" hangingPunct="0">
              <a:lnSpc>
                <a:spcPct val="90000"/>
              </a:lnSpc>
              <a:defRPr/>
            </a:pPr>
            <a:endParaRPr lang="en-US" sz="2400" b="1">
              <a:solidFill>
                <a:srgbClr val="0096D6"/>
              </a:solidFill>
              <a:latin typeface="Arial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50877" y="2131220"/>
            <a:ext cx="3311525" cy="1107281"/>
          </a:xfrm>
        </p:spPr>
        <p:txBody>
          <a:bodyPr/>
          <a:lstStyle>
            <a:lvl1pPr>
              <a:defRPr sz="2800" b="0" i="0">
                <a:solidFill>
                  <a:srgbClr val="FFFFFF"/>
                </a:solidFill>
                <a:latin typeface="Cisco-Light"/>
                <a:cs typeface="Cisco-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50875" y="3944938"/>
            <a:ext cx="6940550" cy="34925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652499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933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389518914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hidden">
          <a:xfrm>
            <a:off x="0" y="2800616"/>
            <a:ext cx="9144000" cy="291438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183B7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ctr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215573450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1440" y="-76200"/>
            <a:ext cx="9326880" cy="58674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738565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gu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8126"/>
            <a:ext cx="5486400" cy="199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786767" y="2312459"/>
            <a:ext cx="3792855" cy="851958"/>
          </a:xfrm>
        </p:spPr>
        <p:txBody>
          <a:bodyPr anchor="ctr" anchorCtr="0"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Segue Text Here</a:t>
            </a:r>
            <a:endParaRPr lang="en-US" dirty="0"/>
          </a:p>
        </p:txBody>
      </p:sp>
      <p:sp>
        <p:nvSpPr>
          <p:cNvPr id="11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5349240" y="0"/>
            <a:ext cx="3794760" cy="5715000"/>
          </a:xfrm>
          <a:solidFill>
            <a:srgbClr val="8E8E95"/>
          </a:solidFill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17" name="Rectangle 10"/>
          <p:cNvSpPr>
            <a:spLocks noChangeArrowheads="1"/>
          </p:cNvSpPr>
          <p:nvPr userDrawn="1"/>
        </p:nvSpPr>
        <p:spPr bwMode="white">
          <a:xfrm>
            <a:off x="5343526" y="0"/>
            <a:ext cx="3800474" cy="17399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0" tIns="36509" rIns="73020" bIns="36509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white">
          <a:xfrm>
            <a:off x="5343526" y="3720042"/>
            <a:ext cx="3800474" cy="1994958"/>
          </a:xfrm>
          <a:prstGeom prst="rect">
            <a:avLst/>
          </a:prstGeom>
          <a:solidFill>
            <a:srgbClr val="FFFFFF">
              <a:alpha val="3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0" tIns="36509" rIns="73020" bIns="36509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2206627" y="5495257"/>
            <a:ext cx="2038149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</a:rPr>
              <a:t>©</a:t>
            </a:r>
            <a:r>
              <a:rPr lang="en-US" sz="700" dirty="0" smtClean="0">
                <a:solidFill>
                  <a:srgbClr val="8E8E95"/>
                </a:solidFill>
                <a:latin typeface="Arial"/>
              </a:rPr>
              <a:t> 2010 </a:t>
            </a:r>
            <a:r>
              <a:rPr lang="en-US" sz="700" dirty="0">
                <a:solidFill>
                  <a:srgbClr val="8E8E95"/>
                </a:solidFill>
                <a:latin typeface="Arial"/>
              </a:rPr>
              <a:t>Cisco Systems, Inc. All rights reserved.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ltGray">
          <a:xfrm>
            <a:off x="4758510" y="5495257"/>
            <a:ext cx="665979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rgbClr val="8E8E95"/>
                </a:solidFill>
                <a:latin typeface="Arial"/>
              </a:rPr>
              <a:t>Cisco Public</a:t>
            </a:r>
            <a:endParaRPr lang="en-US" sz="700" dirty="0">
              <a:solidFill>
                <a:srgbClr val="8E8E95"/>
              </a:solidFill>
              <a:latin typeface="Arial"/>
            </a:endParaRPr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ltGray">
          <a:xfrm>
            <a:off x="812801" y="5495257"/>
            <a:ext cx="962025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</a:rPr>
              <a:t>Presentation_ID</a:t>
            </a:r>
          </a:p>
        </p:txBody>
      </p:sp>
    </p:spTree>
    <p:extLst>
      <p:ext uri="{BB962C8B-B14F-4D97-AF65-F5344CB8AC3E}">
        <p14:creationId xmlns:p14="http://schemas.microsoft.com/office/powerpoint/2010/main" val="181883390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418"/>
            <a:ext cx="8229600" cy="11535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87500"/>
            <a:ext cx="40386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7500"/>
            <a:ext cx="40386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 algn="l"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5204354"/>
            <a:ext cx="2133600" cy="396875"/>
          </a:xfrm>
          <a:prstGeom prst="rect">
            <a:avLst/>
          </a:prstGeom>
          <a:ln/>
        </p:spPr>
        <p:txBody>
          <a:bodyPr lIns="91434" tIns="45717" rIns="91434" bIns="45717"/>
          <a:lstStyle>
            <a:lvl1pPr>
              <a:defRPr/>
            </a:lvl1pPr>
          </a:lstStyle>
          <a:p>
            <a:pPr algn="r"/>
            <a:fld id="{CFAD3022-336D-43B8-AC1D-9BE7020F40AD}" type="slidenum">
              <a: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r"/>
              <a:t>‹#›</a:t>
            </a:fld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4815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3753" y="988785"/>
            <a:ext cx="7435849" cy="317500"/>
          </a:xfrm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3751" y="5259064"/>
            <a:ext cx="7461250" cy="307770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00518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isco_Logo_rgb_large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2803527" y="2017449"/>
            <a:ext cx="3529013" cy="1547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345660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4" y="4957198"/>
            <a:ext cx="599089" cy="954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0" y="4957198"/>
            <a:ext cx="472965" cy="954689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9" y="4957198"/>
            <a:ext cx="472965" cy="954689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692727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393065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5511801"/>
            <a:ext cx="780312" cy="2766291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7" y="551180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191488" y="5599542"/>
            <a:ext cx="662549" cy="52758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2794162" y="5557163"/>
            <a:ext cx="779356" cy="46219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854363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341314" y="5590628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6931891"/>
            <a:ext cx="780312" cy="2766291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0"/>
            <a:ext cx="9129008" cy="531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1" name="Rectangle 60"/>
          <p:cNvSpPr/>
          <p:nvPr userDrawn="1"/>
        </p:nvSpPr>
        <p:spPr>
          <a:xfrm>
            <a:off x="1" y="5451078"/>
            <a:ext cx="9129008" cy="263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6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7154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4" y="4635502"/>
            <a:ext cx="599089" cy="954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0" y="4699002"/>
            <a:ext cx="472965" cy="954689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9" y="4635502"/>
            <a:ext cx="472965" cy="954689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692727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393065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854363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4992" y="0"/>
            <a:ext cx="9129008" cy="531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" name="Rectangle 56"/>
          <p:cNvSpPr/>
          <p:nvPr userDrawn="1"/>
        </p:nvSpPr>
        <p:spPr>
          <a:xfrm>
            <a:off x="1" y="5451078"/>
            <a:ext cx="9129008" cy="263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0151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297549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531433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4" y="-2427732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2" y="474932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26347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8959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7" name="Rounded Rectangle 36"/>
          <p:cNvSpPr/>
          <p:nvPr userDrawn="1"/>
        </p:nvSpPr>
        <p:spPr>
          <a:xfrm>
            <a:off x="1823499" y="275745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>
            <a:off x="0" y="103057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6585484" y="-171335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8105452" y="2319821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 rot="10800000">
            <a:off x="3036073" y="145325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900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8" name="Rounded Rectangle 37"/>
          <p:cNvSpPr/>
          <p:nvPr userDrawn="1"/>
        </p:nvSpPr>
        <p:spPr>
          <a:xfrm>
            <a:off x="0" y="103057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6585484" y="-171335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8105452" y="2319821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 rot="10800000">
            <a:off x="3036073" y="145325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1823499" y="275745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027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2585605"/>
            <a:ext cx="8477250" cy="286543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8" y="2517100"/>
            <a:ext cx="8694295" cy="279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332619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644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329184" y="647700"/>
            <a:ext cx="84856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127040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120140"/>
            <a:ext cx="8578850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57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5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3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409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4984231" y="1176036"/>
            <a:ext cx="3759720" cy="399499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03687" cy="4138083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456404"/>
            <a:ext cx="3236976" cy="651454"/>
          </a:xfrm>
        </p:spPr>
        <p:txBody>
          <a:bodyPr>
            <a:spAutoFit/>
          </a:bodyPr>
          <a:lstStyle>
            <a:lvl1pPr marL="114292" indent="-114292" algn="l" defTabSz="91433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pic>
        <p:nvPicPr>
          <p:cNvPr id="21" name="Picture 20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48238" y="1112762"/>
            <a:ext cx="83809" cy="4134553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1" y="4064000"/>
            <a:ext cx="3200400" cy="3810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313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_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39742" y="1123950"/>
            <a:ext cx="3297830" cy="4166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969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614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51460"/>
            <a:ext cx="4123944" cy="698500"/>
          </a:xfrm>
        </p:spPr>
        <p:txBody>
          <a:bodyPr vert="horz" lIns="82290" tIns="45717" rIns="82290" bIns="45717" rtlCol="0" anchor="t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4957" indent="-228584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4957" indent="-228584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pic>
        <p:nvPicPr>
          <p:cNvPr id="15" name="Picture 14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786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818888" y="251460"/>
            <a:ext cx="4123944" cy="698500"/>
          </a:xfrm>
          <a:prstGeom prst="rect">
            <a:avLst/>
          </a:prstGeom>
        </p:spPr>
        <p:txBody>
          <a:bodyPr vert="horz" lIns="82290" tIns="45717" rIns="82290" bIns="45717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  <a:t>Two Column</a:t>
            </a:r>
            <a:b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</a:br>
            <a: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  <a:t>Title Right</a:t>
            </a:r>
          </a:p>
        </p:txBody>
      </p:sp>
    </p:spTree>
    <p:extLst>
      <p:ext uri="{BB962C8B-B14F-4D97-AF65-F5344CB8AC3E}">
        <p14:creationId xmlns:p14="http://schemas.microsoft.com/office/powerpoint/2010/main" val="5907604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8" y="5296524"/>
            <a:ext cx="8694295" cy="175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0"/>
            <a:ext cx="2622550" cy="3659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6" y="1333501"/>
            <a:ext cx="2593975" cy="36353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0"/>
            <a:ext cx="2633662" cy="3611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3816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2901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7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5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6694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282594"/>
            <a:ext cx="9144000" cy="22657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6" y="1230313"/>
            <a:ext cx="8439461" cy="358775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5005604"/>
            <a:ext cx="7461250" cy="276993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15704987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82290" tIns="45717" rIns="82290" bIns="45717" rtlCol="0" anchor="b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333500"/>
            <a:ext cx="4005072" cy="31242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623060"/>
            <a:ext cx="3429000" cy="2491740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683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82290" tIns="45717" rIns="82290" bIns="45717" rtlCol="0" anchor="b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965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845150" y="648891"/>
            <a:ext cx="59710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398959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7" y="4876800"/>
            <a:ext cx="8112126" cy="320146"/>
          </a:xfrm>
        </p:spPr>
        <p:txBody>
          <a:bodyPr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8" y="541020"/>
            <a:ext cx="8112125" cy="3733800"/>
          </a:xfrm>
        </p:spPr>
        <p:txBody>
          <a:bodyPr/>
          <a:lstStyle>
            <a:lvl1pPr marL="233347" indent="-233347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3921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8" y="5296524"/>
            <a:ext cx="8694295" cy="175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598951"/>
            <a:ext cx="4117446" cy="2517098"/>
          </a:xfrm>
        </p:spPr>
        <p:txBody>
          <a:bodyPr vert="horz" lIns="82290" tIns="45717" rIns="82290" bIns="45717" rtlCol="0" anchor="ctr" anchorCtr="0">
            <a:noAutofit/>
          </a:bodyPr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259080"/>
            <a:ext cx="3895344" cy="517398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1929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8801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5" y="3566160"/>
            <a:ext cx="4684867" cy="320146"/>
          </a:xfrm>
        </p:spPr>
        <p:txBody>
          <a:bodyPr vert="horz" lIns="91434" tIns="45717" rIns="91434" bIns="45717" rtlCol="0"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5" y="259293"/>
            <a:ext cx="908367" cy="40018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5" y="2735580"/>
            <a:ext cx="4712557" cy="851958"/>
          </a:xfrm>
        </p:spPr>
        <p:txBody>
          <a:bodyPr vert="horz" lIns="82290" tIns="45717" rIns="82290" bIns="45717" rtlCol="0" anchor="b" anchorCtr="0">
            <a:noAutofit/>
          </a:bodyPr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7" y="1598084"/>
            <a:ext cx="2676525" cy="2407708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942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5118102"/>
            <a:ext cx="9156700" cy="5968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2981739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2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42598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2" y="69573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281470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03860"/>
            <a:ext cx="8755128" cy="3643443"/>
          </a:xfrm>
        </p:spPr>
        <p:txBody>
          <a:bodyPr anchor="b" anchorCtr="0"/>
          <a:lstStyle>
            <a:lvl1pPr marL="228584" indent="-228584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60" y="5457892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60" y="5457892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9" y="4465753"/>
            <a:ext cx="8574685" cy="511968"/>
          </a:xfrm>
        </p:spPr>
        <p:txBody>
          <a:bodyPr vert="horz" lIns="91434" tIns="45717" rIns="91434" bIns="45717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8051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662940"/>
            <a:ext cx="5349240" cy="333756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5" y="3995293"/>
            <a:ext cx="5347552" cy="8303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823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9" y="259080"/>
            <a:ext cx="3273552" cy="20497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2857500"/>
            <a:ext cx="7009298" cy="1449622"/>
          </a:xfrm>
        </p:spPr>
        <p:txBody>
          <a:bodyPr anchor="t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  <p:extLst>
      <p:ext uri="{BB962C8B-B14F-4D97-AF65-F5344CB8AC3E}">
        <p14:creationId xmlns:p14="http://schemas.microsoft.com/office/powerpoint/2010/main" val="23566428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716280"/>
            <a:ext cx="3630168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8"/>
            <a:ext cx="4349918" cy="1098756"/>
          </a:xfr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181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259291"/>
            <a:ext cx="3268136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91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4" y="259291"/>
            <a:ext cx="3258612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6" y="259291"/>
            <a:ext cx="327275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259291"/>
            <a:ext cx="1806574" cy="109008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90" y="259291"/>
            <a:ext cx="1806573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5" y="2524127"/>
            <a:ext cx="2501965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2524127"/>
            <a:ext cx="2516104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2524127"/>
            <a:ext cx="4025374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2524127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403049"/>
            <a:ext cx="1806574" cy="286846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90" y="1397000"/>
            <a:ext cx="1806573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4319134"/>
            <a:ext cx="1806574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90" y="4319134"/>
            <a:ext cx="1806573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315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259081"/>
            <a:ext cx="8476488" cy="506282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7" y="259081"/>
            <a:ext cx="8474869" cy="5045154"/>
          </a:xfrm>
          <a:ln>
            <a:solidFill>
              <a:schemeClr val="bg2"/>
            </a:solidFill>
          </a:ln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2386"/>
            <a:ext cx="8477250" cy="142875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362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76200"/>
            <a:ext cx="9326880" cy="58674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230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14552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845150" y="648891"/>
            <a:ext cx="59710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4" tIns="45717" rIns="91434" bIns="45717"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024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2813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5940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4" y="4870458"/>
            <a:ext cx="41443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1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2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3" y="4866835"/>
            <a:ext cx="16480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4866835"/>
            <a:ext cx="107462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8" y="4711833"/>
            <a:ext cx="39033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7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71" y="4604741"/>
            <a:ext cx="39033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60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40" y="4711833"/>
            <a:ext cx="41443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30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20" y="4604741"/>
            <a:ext cx="39515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81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71" y="4711833"/>
            <a:ext cx="39515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6175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090504"/>
            <a:ext cx="116616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081339"/>
            <a:ext cx="463750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8" y="3081339"/>
            <a:ext cx="302387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7" y="2568700"/>
            <a:ext cx="10983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6" y="2441818"/>
            <a:ext cx="109835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6" y="2267353"/>
            <a:ext cx="109835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5" y="2441817"/>
            <a:ext cx="109835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2568700"/>
            <a:ext cx="116616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8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20" y="2267353"/>
            <a:ext cx="111191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3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5" y="2568700"/>
            <a:ext cx="111191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2550408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0394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4" y="4870458"/>
            <a:ext cx="41443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1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2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3" y="4866835"/>
            <a:ext cx="16480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4866835"/>
            <a:ext cx="107462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8" y="4711833"/>
            <a:ext cx="39033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7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71" y="4604741"/>
            <a:ext cx="39033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60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40" y="4711833"/>
            <a:ext cx="41443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30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20" y="4604741"/>
            <a:ext cx="39515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81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71" y="4711833"/>
            <a:ext cx="39515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272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2550408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090504"/>
            <a:ext cx="116616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824831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081339"/>
            <a:ext cx="463750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8" y="3081339"/>
            <a:ext cx="302387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7" y="2568700"/>
            <a:ext cx="10983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6" y="2441818"/>
            <a:ext cx="109835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6" y="2267353"/>
            <a:ext cx="109835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5" y="2441817"/>
            <a:ext cx="109835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2568700"/>
            <a:ext cx="116616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8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20" y="2267353"/>
            <a:ext cx="111191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3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5" y="2568700"/>
            <a:ext cx="111191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6127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No Sub o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10" y="254000"/>
            <a:ext cx="7435849" cy="698500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10" y="1333505"/>
            <a:ext cx="7435849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221688" y="5496702"/>
            <a:ext cx="2243334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700" dirty="0">
              <a:solidFill>
                <a:srgbClr val="8E8E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ltGray">
          <a:xfrm>
            <a:off x="4341257" y="5496702"/>
            <a:ext cx="889335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ltGray">
          <a:xfrm>
            <a:off x="8594418" y="5482391"/>
            <a:ext cx="322573" cy="2368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1000">
                <a:solidFill>
                  <a:srgbClr val="8E8E95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srgbClr val="8E8E95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3507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245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4" y="4957198"/>
            <a:ext cx="599089" cy="954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0" y="4957198"/>
            <a:ext cx="472965" cy="954689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9" y="4957198"/>
            <a:ext cx="472965" cy="954689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692727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393065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5511801"/>
            <a:ext cx="780312" cy="2766291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7" y="551180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191488" y="5599542"/>
            <a:ext cx="662549" cy="52758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2794162" y="5557163"/>
            <a:ext cx="779356" cy="46219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854363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341314" y="5590628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6931891"/>
            <a:ext cx="780312" cy="2766291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0"/>
            <a:ext cx="9129008" cy="531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1" name="Rectangle 60"/>
          <p:cNvSpPr/>
          <p:nvPr userDrawn="1"/>
        </p:nvSpPr>
        <p:spPr>
          <a:xfrm>
            <a:off x="1" y="5451078"/>
            <a:ext cx="9129008" cy="263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6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6127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9DCF2DEA-757D-EE40-8879-E7F64311551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7946435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4" y="4635502"/>
            <a:ext cx="599089" cy="954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0" y="4699002"/>
            <a:ext cx="472965" cy="954689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9" y="4635502"/>
            <a:ext cx="472965" cy="954689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692727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393065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854363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4992" y="0"/>
            <a:ext cx="9129008" cy="531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" name="Rectangle 56"/>
          <p:cNvSpPr/>
          <p:nvPr userDrawn="1"/>
        </p:nvSpPr>
        <p:spPr>
          <a:xfrm>
            <a:off x="1" y="5451078"/>
            <a:ext cx="9129008" cy="263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234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297549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531433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4" y="-2427732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2" y="474932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26347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7712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7" name="Rounded Rectangle 36"/>
          <p:cNvSpPr/>
          <p:nvPr userDrawn="1"/>
        </p:nvSpPr>
        <p:spPr>
          <a:xfrm>
            <a:off x="1823499" y="275745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>
            <a:off x="0" y="103057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6585484" y="-171335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8105452" y="2319821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 rot="10800000">
            <a:off x="3036073" y="145325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3699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8" name="Rounded Rectangle 37"/>
          <p:cNvSpPr/>
          <p:nvPr userDrawn="1"/>
        </p:nvSpPr>
        <p:spPr>
          <a:xfrm>
            <a:off x="0" y="103057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6585484" y="-171335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8105452" y="2319821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 rot="10800000">
            <a:off x="3036073" y="145325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1823499" y="275745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313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2585605"/>
            <a:ext cx="8477250" cy="286543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8" y="2517100"/>
            <a:ext cx="8694295" cy="279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332619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247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120140"/>
            <a:ext cx="8578850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106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5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3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793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4984231" y="1176036"/>
            <a:ext cx="3759720" cy="399499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03687" cy="4138083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456404"/>
            <a:ext cx="3236976" cy="651454"/>
          </a:xfrm>
        </p:spPr>
        <p:txBody>
          <a:bodyPr>
            <a:spAutoFit/>
          </a:bodyPr>
          <a:lstStyle>
            <a:lvl1pPr marL="114292" indent="-114292" algn="l" defTabSz="91433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pic>
        <p:nvPicPr>
          <p:cNvPr id="21" name="Picture 20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48238" y="1112762"/>
            <a:ext cx="83809" cy="4134553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1" y="4064000"/>
            <a:ext cx="3200400" cy="3810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239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_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39742" y="1123950"/>
            <a:ext cx="3297830" cy="4166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082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922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79346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51460"/>
            <a:ext cx="4123944" cy="698500"/>
          </a:xfrm>
        </p:spPr>
        <p:txBody>
          <a:bodyPr vert="horz" lIns="82290" tIns="45717" rIns="82290" bIns="45717" rtlCol="0" anchor="t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4957" indent="-228584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4957" indent="-228584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pic>
        <p:nvPicPr>
          <p:cNvPr id="15" name="Picture 14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786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818888" y="251460"/>
            <a:ext cx="4123944" cy="698500"/>
          </a:xfrm>
          <a:prstGeom prst="rect">
            <a:avLst/>
          </a:prstGeom>
        </p:spPr>
        <p:txBody>
          <a:bodyPr vert="horz" lIns="82290" tIns="45717" rIns="82290" bIns="45717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  <a:t>Two Column</a:t>
            </a:r>
            <a:b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</a:br>
            <a: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  <a:t>Title Right</a:t>
            </a:r>
          </a:p>
        </p:txBody>
      </p:sp>
    </p:spTree>
    <p:extLst>
      <p:ext uri="{BB962C8B-B14F-4D97-AF65-F5344CB8AC3E}">
        <p14:creationId xmlns:p14="http://schemas.microsoft.com/office/powerpoint/2010/main" val="26637085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8" y="5296524"/>
            <a:ext cx="8694295" cy="175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0"/>
            <a:ext cx="2622550" cy="3659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6" y="1333501"/>
            <a:ext cx="2593975" cy="36353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0"/>
            <a:ext cx="2633662" cy="3611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3816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2901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7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5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6153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282594"/>
            <a:ext cx="9144000" cy="22657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6" y="1230313"/>
            <a:ext cx="8439461" cy="358775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5005604"/>
            <a:ext cx="7461250" cy="276993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28832596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82290" tIns="45717" rIns="82290" bIns="45717" rtlCol="0" anchor="b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333500"/>
            <a:ext cx="4005072" cy="31242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623060"/>
            <a:ext cx="3429000" cy="2491740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360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82290" tIns="45717" rIns="82290" bIns="45717" rtlCol="0" anchor="b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934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7" y="4876800"/>
            <a:ext cx="8112126" cy="320146"/>
          </a:xfrm>
        </p:spPr>
        <p:txBody>
          <a:bodyPr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8" y="541020"/>
            <a:ext cx="8112125" cy="3733800"/>
          </a:xfrm>
        </p:spPr>
        <p:txBody>
          <a:bodyPr/>
          <a:lstStyle>
            <a:lvl1pPr marL="233347" indent="-233347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7695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8" y="5296524"/>
            <a:ext cx="8694295" cy="175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598951"/>
            <a:ext cx="4117446" cy="2517098"/>
          </a:xfrm>
        </p:spPr>
        <p:txBody>
          <a:bodyPr vert="horz" lIns="82290" tIns="45717" rIns="82290" bIns="45717" rtlCol="0" anchor="ctr" anchorCtr="0">
            <a:noAutofit/>
          </a:bodyPr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259080"/>
            <a:ext cx="3895344" cy="517398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1929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3371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5" y="3566160"/>
            <a:ext cx="4684867" cy="320146"/>
          </a:xfrm>
        </p:spPr>
        <p:txBody>
          <a:bodyPr vert="horz" lIns="91434" tIns="45717" rIns="91434" bIns="45717" rtlCol="0"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5" y="259293"/>
            <a:ext cx="908367" cy="40018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5" y="2735580"/>
            <a:ext cx="4712557" cy="851958"/>
          </a:xfrm>
        </p:spPr>
        <p:txBody>
          <a:bodyPr vert="horz" lIns="82290" tIns="45717" rIns="82290" bIns="45717" rtlCol="0" anchor="b" anchorCtr="0">
            <a:noAutofit/>
          </a:bodyPr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7" y="1598084"/>
            <a:ext cx="2676525" cy="2407708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457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5118102"/>
            <a:ext cx="9156700" cy="5968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2981739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2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42598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2" y="69573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281470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03860"/>
            <a:ext cx="8755128" cy="3643443"/>
          </a:xfrm>
        </p:spPr>
        <p:txBody>
          <a:bodyPr anchor="b" anchorCtr="0"/>
          <a:lstStyle>
            <a:lvl1pPr marL="228584" indent="-228584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60" y="5457892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60" y="5457892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9" y="4465753"/>
            <a:ext cx="8574685" cy="511968"/>
          </a:xfrm>
        </p:spPr>
        <p:txBody>
          <a:bodyPr vert="horz" lIns="91434" tIns="45717" rIns="91434" bIns="45717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5814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662940"/>
            <a:ext cx="5349240" cy="333756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5" y="3995293"/>
            <a:ext cx="5347552" cy="8303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520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-2975240"/>
            <a:ext cx="1728787" cy="116787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-53181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242755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4749271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263387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DB116243-37D1-5D42-8FC2-5FBE3367C6BC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3183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526" y="2550585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1774773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9" y="259080"/>
            <a:ext cx="3273552" cy="20497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2857500"/>
            <a:ext cx="7009298" cy="1449622"/>
          </a:xfrm>
        </p:spPr>
        <p:txBody>
          <a:bodyPr anchor="t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  <p:extLst>
      <p:ext uri="{BB962C8B-B14F-4D97-AF65-F5344CB8AC3E}">
        <p14:creationId xmlns:p14="http://schemas.microsoft.com/office/powerpoint/2010/main" val="10771676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716280"/>
            <a:ext cx="3630168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8"/>
            <a:ext cx="4349918" cy="1098756"/>
          </a:xfr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122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259291"/>
            <a:ext cx="3268136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91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4" y="259291"/>
            <a:ext cx="3258612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6" y="259291"/>
            <a:ext cx="327275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259291"/>
            <a:ext cx="1806574" cy="109008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90" y="259291"/>
            <a:ext cx="1806573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5" y="2524127"/>
            <a:ext cx="2501965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2524127"/>
            <a:ext cx="2516104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2524127"/>
            <a:ext cx="4025374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2524127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403049"/>
            <a:ext cx="1806574" cy="286846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90" y="1397000"/>
            <a:ext cx="1806573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4319134"/>
            <a:ext cx="1806574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90" y="4319134"/>
            <a:ext cx="1806573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332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259081"/>
            <a:ext cx="8476488" cy="506282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7" y="259081"/>
            <a:ext cx="8474869" cy="5045154"/>
          </a:xfrm>
          <a:ln>
            <a:solidFill>
              <a:schemeClr val="bg2"/>
            </a:solidFill>
          </a:ln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2386"/>
            <a:ext cx="8477250" cy="142875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246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76200"/>
            <a:ext cx="9326880" cy="58674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321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845150" y="648891"/>
            <a:ext cx="59710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4" tIns="45717" rIns="91434" bIns="45717"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038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7058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5281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4" y="4870458"/>
            <a:ext cx="41443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1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2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3" y="4866835"/>
            <a:ext cx="16480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4866835"/>
            <a:ext cx="107462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8" y="4711833"/>
            <a:ext cx="39033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7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71" y="4604741"/>
            <a:ext cx="39033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60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40" y="4711833"/>
            <a:ext cx="41443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30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20" y="4604741"/>
            <a:ext cx="39515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81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71" y="4711833"/>
            <a:ext cx="39515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6577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090504"/>
            <a:ext cx="116616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081339"/>
            <a:ext cx="463750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8" y="3081339"/>
            <a:ext cx="302387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7" y="2568700"/>
            <a:ext cx="10983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6" y="2441818"/>
            <a:ext cx="109835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6" y="2267353"/>
            <a:ext cx="109835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5" y="2441817"/>
            <a:ext cx="109835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2568700"/>
            <a:ext cx="116616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8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20" y="2267353"/>
            <a:ext cx="111191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3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5" y="2568700"/>
            <a:ext cx="111191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2550408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9266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43094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4" y="4870458"/>
            <a:ext cx="41443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1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2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3" y="4866835"/>
            <a:ext cx="16480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4866835"/>
            <a:ext cx="107462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8" y="4711833"/>
            <a:ext cx="39033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7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71" y="4604741"/>
            <a:ext cx="39033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60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40" y="4711833"/>
            <a:ext cx="41443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30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20" y="4604741"/>
            <a:ext cx="39515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81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71" y="4711833"/>
            <a:ext cx="39515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344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2550408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090504"/>
            <a:ext cx="116616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824831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081339"/>
            <a:ext cx="463750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8" y="3081339"/>
            <a:ext cx="302387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7" y="2568700"/>
            <a:ext cx="10983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6" y="2441818"/>
            <a:ext cx="109835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6" y="2267353"/>
            <a:ext cx="109835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5" y="2441817"/>
            <a:ext cx="109835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2568700"/>
            <a:ext cx="116616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8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20" y="2267353"/>
            <a:ext cx="111191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3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5" y="2568700"/>
            <a:ext cx="111191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4449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541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No Sub o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10" y="254000"/>
            <a:ext cx="7435849" cy="698500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10" y="1333505"/>
            <a:ext cx="7435849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221688" y="5496702"/>
            <a:ext cx="2243334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700" dirty="0">
              <a:solidFill>
                <a:srgbClr val="8E8E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ltGray">
          <a:xfrm>
            <a:off x="4341257" y="5496702"/>
            <a:ext cx="889335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ltGray">
          <a:xfrm>
            <a:off x="8594418" y="5482391"/>
            <a:ext cx="322573" cy="2368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1000">
                <a:solidFill>
                  <a:srgbClr val="8E8E95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srgbClr val="8E8E95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2471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4" y="4957198"/>
            <a:ext cx="599089" cy="954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0" y="4957198"/>
            <a:ext cx="472965" cy="954689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9" y="4957198"/>
            <a:ext cx="472965" cy="954689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692727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393065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5511801"/>
            <a:ext cx="780312" cy="2766291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7" y="551180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191488" y="5599542"/>
            <a:ext cx="662549" cy="52758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2794162" y="5557163"/>
            <a:ext cx="779356" cy="46219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854363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341314" y="5590628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6931891"/>
            <a:ext cx="780312" cy="2766291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0"/>
            <a:ext cx="9129008" cy="531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1" name="Rectangle 60"/>
          <p:cNvSpPr/>
          <p:nvPr userDrawn="1"/>
        </p:nvSpPr>
        <p:spPr>
          <a:xfrm>
            <a:off x="1" y="5451078"/>
            <a:ext cx="9129008" cy="263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6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5786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4" y="4635502"/>
            <a:ext cx="599089" cy="954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0" y="4699002"/>
            <a:ext cx="472965" cy="954689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9" y="4635502"/>
            <a:ext cx="472965" cy="954689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692727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393065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854363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4992" y="0"/>
            <a:ext cx="9129008" cy="531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" name="Rectangle 56"/>
          <p:cNvSpPr/>
          <p:nvPr userDrawn="1"/>
        </p:nvSpPr>
        <p:spPr>
          <a:xfrm>
            <a:off x="1" y="5451078"/>
            <a:ext cx="9129008" cy="263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3260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297549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531433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4" y="-2427732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2" y="474932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26347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9289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7" name="Rounded Rectangle 36"/>
          <p:cNvSpPr/>
          <p:nvPr userDrawn="1"/>
        </p:nvSpPr>
        <p:spPr>
          <a:xfrm>
            <a:off x="1823499" y="275745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>
            <a:off x="0" y="103057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6585484" y="-171335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8105452" y="2319821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 rot="10800000">
            <a:off x="3036073" y="145325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0415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8" name="Rounded Rectangle 37"/>
          <p:cNvSpPr/>
          <p:nvPr userDrawn="1"/>
        </p:nvSpPr>
        <p:spPr>
          <a:xfrm>
            <a:off x="0" y="103057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6585484" y="-171335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8105452" y="2319821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 rot="10800000">
            <a:off x="3036073" y="145325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1823499" y="275745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7642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2585605"/>
            <a:ext cx="8477250" cy="286543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8" y="2517100"/>
            <a:ext cx="8694295" cy="279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332619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303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4526" y="2550585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2683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120140"/>
            <a:ext cx="8578850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172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5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3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683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4984231" y="1176036"/>
            <a:ext cx="3759720" cy="399499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03687" cy="4138083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456404"/>
            <a:ext cx="3236976" cy="651454"/>
          </a:xfrm>
        </p:spPr>
        <p:txBody>
          <a:bodyPr>
            <a:spAutoFit/>
          </a:bodyPr>
          <a:lstStyle>
            <a:lvl1pPr marL="114292" indent="-114292" algn="l" defTabSz="91433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pic>
        <p:nvPicPr>
          <p:cNvPr id="21" name="Picture 20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48238" y="1112762"/>
            <a:ext cx="83809" cy="4134553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1" y="4064000"/>
            <a:ext cx="3200400" cy="3810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335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_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39742" y="1123950"/>
            <a:ext cx="3297830" cy="4166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786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657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51460"/>
            <a:ext cx="4123944" cy="698500"/>
          </a:xfrm>
        </p:spPr>
        <p:txBody>
          <a:bodyPr vert="horz" lIns="82290" tIns="45717" rIns="82290" bIns="45717" rtlCol="0" anchor="t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4957" indent="-228584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4957" indent="-228584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pic>
        <p:nvPicPr>
          <p:cNvPr id="15" name="Picture 14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786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818888" y="251460"/>
            <a:ext cx="4123944" cy="698500"/>
          </a:xfrm>
          <a:prstGeom prst="rect">
            <a:avLst/>
          </a:prstGeom>
        </p:spPr>
        <p:txBody>
          <a:bodyPr vert="horz" lIns="82290" tIns="45717" rIns="82290" bIns="45717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  <a:t>Two Column</a:t>
            </a:r>
            <a:b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</a:br>
            <a: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  <a:t>Title Right</a:t>
            </a:r>
          </a:p>
        </p:txBody>
      </p:sp>
    </p:spTree>
    <p:extLst>
      <p:ext uri="{BB962C8B-B14F-4D97-AF65-F5344CB8AC3E}">
        <p14:creationId xmlns:p14="http://schemas.microsoft.com/office/powerpoint/2010/main" val="7922792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8" y="5296524"/>
            <a:ext cx="8694295" cy="175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0"/>
            <a:ext cx="2622550" cy="3659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6" y="1333501"/>
            <a:ext cx="2593975" cy="36353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0"/>
            <a:ext cx="2633662" cy="3611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3816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2901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7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5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50851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282594"/>
            <a:ext cx="9144000" cy="22657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6" y="1230313"/>
            <a:ext cx="8439461" cy="358775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5005604"/>
            <a:ext cx="7461250" cy="276993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11610084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82290" tIns="45717" rIns="82290" bIns="45717" rtlCol="0" anchor="b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333500"/>
            <a:ext cx="4005072" cy="31242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623060"/>
            <a:ext cx="3429000" cy="2491740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534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82290" tIns="45717" rIns="82290" bIns="45717" rtlCol="0" anchor="b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999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4400" y="1333500"/>
            <a:ext cx="4775200" cy="3873500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952500"/>
            <a:ext cx="3048000" cy="4762500"/>
          </a:xfrm>
        </p:spPr>
        <p:txBody>
          <a:bodyPr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0662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7" y="4876800"/>
            <a:ext cx="8112126" cy="320146"/>
          </a:xfrm>
        </p:spPr>
        <p:txBody>
          <a:bodyPr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8" y="541020"/>
            <a:ext cx="8112125" cy="3733800"/>
          </a:xfrm>
        </p:spPr>
        <p:txBody>
          <a:bodyPr/>
          <a:lstStyle>
            <a:lvl1pPr marL="233347" indent="-233347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7817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8" y="5296524"/>
            <a:ext cx="8694295" cy="175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598951"/>
            <a:ext cx="4117446" cy="2517098"/>
          </a:xfrm>
        </p:spPr>
        <p:txBody>
          <a:bodyPr vert="horz" lIns="82290" tIns="45717" rIns="82290" bIns="45717" rtlCol="0" anchor="ctr" anchorCtr="0">
            <a:noAutofit/>
          </a:bodyPr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259080"/>
            <a:ext cx="3895344" cy="517398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1929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0366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5" y="3566160"/>
            <a:ext cx="4684867" cy="320146"/>
          </a:xfrm>
        </p:spPr>
        <p:txBody>
          <a:bodyPr vert="horz" lIns="91434" tIns="45717" rIns="91434" bIns="45717" rtlCol="0"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5" y="259293"/>
            <a:ext cx="908367" cy="40018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5" y="2735580"/>
            <a:ext cx="4712557" cy="851958"/>
          </a:xfrm>
        </p:spPr>
        <p:txBody>
          <a:bodyPr vert="horz" lIns="82290" tIns="45717" rIns="82290" bIns="45717" rtlCol="0" anchor="b" anchorCtr="0">
            <a:noAutofit/>
          </a:bodyPr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7" y="1598084"/>
            <a:ext cx="2676525" cy="2407708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375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5118102"/>
            <a:ext cx="9156700" cy="5968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2981739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2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42598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2" y="69573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281470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03860"/>
            <a:ext cx="8755128" cy="3643443"/>
          </a:xfrm>
        </p:spPr>
        <p:txBody>
          <a:bodyPr anchor="b" anchorCtr="0"/>
          <a:lstStyle>
            <a:lvl1pPr marL="228584" indent="-228584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60" y="5457892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60" y="5457892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9" y="4465753"/>
            <a:ext cx="8574685" cy="511968"/>
          </a:xfrm>
        </p:spPr>
        <p:txBody>
          <a:bodyPr vert="horz" lIns="91434" tIns="45717" rIns="91434" bIns="45717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5490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662940"/>
            <a:ext cx="5349240" cy="333756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5" y="3995293"/>
            <a:ext cx="5347552" cy="8303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877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9" y="259080"/>
            <a:ext cx="3273552" cy="20497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2857500"/>
            <a:ext cx="7009298" cy="1449622"/>
          </a:xfrm>
        </p:spPr>
        <p:txBody>
          <a:bodyPr anchor="t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  <p:extLst>
      <p:ext uri="{BB962C8B-B14F-4D97-AF65-F5344CB8AC3E}">
        <p14:creationId xmlns:p14="http://schemas.microsoft.com/office/powerpoint/2010/main" val="26855324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716280"/>
            <a:ext cx="3630168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8"/>
            <a:ext cx="4349918" cy="1098756"/>
          </a:xfr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403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259291"/>
            <a:ext cx="3268136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91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4" y="259291"/>
            <a:ext cx="3258612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6" y="259291"/>
            <a:ext cx="327275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259291"/>
            <a:ext cx="1806574" cy="109008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90" y="259291"/>
            <a:ext cx="1806573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5" y="2524127"/>
            <a:ext cx="2501965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2524127"/>
            <a:ext cx="2516104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2524127"/>
            <a:ext cx="4025374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2524127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403049"/>
            <a:ext cx="1806574" cy="286846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90" y="1397000"/>
            <a:ext cx="1806573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4319134"/>
            <a:ext cx="1806574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90" y="4319134"/>
            <a:ext cx="1806573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682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259081"/>
            <a:ext cx="8476488" cy="506282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7" y="259081"/>
            <a:ext cx="8474869" cy="5045154"/>
          </a:xfrm>
          <a:ln>
            <a:solidFill>
              <a:schemeClr val="bg2"/>
            </a:solidFill>
          </a:ln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2386"/>
            <a:ext cx="8477250" cy="142875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1867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76200"/>
            <a:ext cx="9326880" cy="58674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725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72115978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845150" y="648891"/>
            <a:ext cx="59710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4" tIns="45717" rIns="91434" bIns="45717"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682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749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8872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4" y="4870458"/>
            <a:ext cx="41443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1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2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3" y="4866835"/>
            <a:ext cx="16480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4866835"/>
            <a:ext cx="107462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8" y="4711833"/>
            <a:ext cx="39033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7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71" y="4604741"/>
            <a:ext cx="39033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60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40" y="4711833"/>
            <a:ext cx="41443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30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20" y="4604741"/>
            <a:ext cx="39515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81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71" y="4711833"/>
            <a:ext cx="39515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2350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090504"/>
            <a:ext cx="116616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081339"/>
            <a:ext cx="463750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8" y="3081339"/>
            <a:ext cx="302387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7" y="2568700"/>
            <a:ext cx="10983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6" y="2441818"/>
            <a:ext cx="109835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6" y="2267353"/>
            <a:ext cx="109835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5" y="2441817"/>
            <a:ext cx="109835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2568700"/>
            <a:ext cx="116616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8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20" y="2267353"/>
            <a:ext cx="111191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3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5" y="2568700"/>
            <a:ext cx="111191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2550408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7029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4" y="4870458"/>
            <a:ext cx="41443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1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2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3" y="4866835"/>
            <a:ext cx="16480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4866835"/>
            <a:ext cx="107462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8" y="4711833"/>
            <a:ext cx="39033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7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71" y="4604741"/>
            <a:ext cx="39033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60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40" y="4711833"/>
            <a:ext cx="41443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30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20" y="4604741"/>
            <a:ext cx="39515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81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71" y="4711833"/>
            <a:ext cx="39515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3742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2550408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090504"/>
            <a:ext cx="116616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824831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081339"/>
            <a:ext cx="463750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8" y="3081339"/>
            <a:ext cx="302387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7" y="2568700"/>
            <a:ext cx="10983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6" y="2441818"/>
            <a:ext cx="109835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6" y="2267353"/>
            <a:ext cx="109835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5" y="2441817"/>
            <a:ext cx="109835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2568700"/>
            <a:ext cx="116616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8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20" y="2267353"/>
            <a:ext cx="111191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3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5" y="2568700"/>
            <a:ext cx="111191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5735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607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No Sub o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10" y="254000"/>
            <a:ext cx="7435849" cy="698500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10" y="1333505"/>
            <a:ext cx="7435849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221688" y="5496702"/>
            <a:ext cx="2243334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  <a:endParaRPr lang="en-US" sz="700" dirty="0">
              <a:solidFill>
                <a:srgbClr val="8E8E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ltGray">
          <a:xfrm>
            <a:off x="4341257" y="5496702"/>
            <a:ext cx="889335" cy="1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E8E95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ltGray">
          <a:xfrm>
            <a:off x="8594418" y="5482391"/>
            <a:ext cx="322573" cy="2368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1000">
                <a:solidFill>
                  <a:srgbClr val="8E8E95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srgbClr val="8E8E95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4282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405355" y="4957200"/>
            <a:ext cx="599089" cy="954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2" y="4957200"/>
            <a:ext cx="472965" cy="954689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9" y="4957200"/>
            <a:ext cx="472965" cy="954689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692727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393065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5511802"/>
            <a:ext cx="780312" cy="2766291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7" y="551180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191489" y="5599544"/>
            <a:ext cx="662549" cy="52758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2794162" y="5557163"/>
            <a:ext cx="779356" cy="46219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854363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341314" y="5590630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6931893"/>
            <a:ext cx="780312" cy="2766291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1987"/>
            <a:ext cx="9129008" cy="5315263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5454389"/>
            <a:ext cx="9129008" cy="260613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40193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91" name="Group 67"/>
          <p:cNvGrpSpPr/>
          <p:nvPr userDrawn="1"/>
        </p:nvGrpSpPr>
        <p:grpSpPr>
          <a:xfrm>
            <a:off x="341801" y="251571"/>
            <a:ext cx="630141" cy="373176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7789673" y="5457893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8621489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6" y="3988272"/>
            <a:ext cx="8110268" cy="329407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4394729"/>
            <a:ext cx="8124560" cy="3333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3" name="Rectangle 4"/>
          <p:cNvSpPr>
            <a:spLocks noChangeArrowheads="1"/>
          </p:cNvSpPr>
          <p:nvPr userDrawn="1"/>
        </p:nvSpPr>
        <p:spPr bwMode="ltGray">
          <a:xfrm>
            <a:off x="265668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err="1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4618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3" y="1333500"/>
            <a:ext cx="4540249" cy="3771636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45402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952500"/>
            <a:ext cx="3048000" cy="4762500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9146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0" y="1987"/>
            <a:ext cx="9129008" cy="5315263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5454389"/>
            <a:ext cx="9129008" cy="260613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40193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 userDrawn="1"/>
        </p:nvGrpSpPr>
        <p:grpSpPr>
          <a:xfrm>
            <a:off x="341801" y="251571"/>
            <a:ext cx="630141" cy="373176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7169538" y="5365558"/>
            <a:ext cx="1406115" cy="26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8621489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6" y="3988272"/>
            <a:ext cx="8110268" cy="329407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4394729"/>
            <a:ext cx="8124560" cy="3333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Rectangle 4"/>
          <p:cNvSpPr>
            <a:spLocks noChangeArrowheads="1"/>
          </p:cNvSpPr>
          <p:nvPr userDrawn="1"/>
        </p:nvSpPr>
        <p:spPr bwMode="ltGray">
          <a:xfrm>
            <a:off x="265668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err="1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12810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297549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531433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4" y="-2427732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2" y="474932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26347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6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60"/>
            <a:ext cx="8112126" cy="320146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3" y="5457893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grpSp>
        <p:nvGrpSpPr>
          <p:cNvPr id="53" name="Group 5"/>
          <p:cNvGrpSpPr>
            <a:grpSpLocks/>
          </p:cNvGrpSpPr>
          <p:nvPr userDrawn="1"/>
        </p:nvGrpSpPr>
        <p:grpSpPr bwMode="auto">
          <a:xfrm>
            <a:off x="341800" y="254000"/>
            <a:ext cx="631526" cy="373063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265668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8621489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5" y="3985633"/>
            <a:ext cx="8112650" cy="320146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4394378"/>
            <a:ext cx="8112650" cy="320146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8053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grpSp>
        <p:nvGrpSpPr>
          <p:cNvPr id="46" name="Group 45"/>
          <p:cNvGrpSpPr/>
          <p:nvPr userDrawn="1"/>
        </p:nvGrpSpPr>
        <p:grpSpPr>
          <a:xfrm>
            <a:off x="2" y="-1713357"/>
            <a:ext cx="9835191" cy="16149288"/>
            <a:chOff x="0" y="-2056029"/>
            <a:chExt cx="13110173" cy="19379146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2430699" y="3308943"/>
              <a:ext cx="2305719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Rounded Rectangle 39"/>
            <p:cNvSpPr/>
            <p:nvPr userDrawn="1"/>
          </p:nvSpPr>
          <p:spPr>
            <a:xfrm>
              <a:off x="0" y="123668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Rounded Rectangle 41"/>
            <p:cNvSpPr/>
            <p:nvPr userDrawn="1"/>
          </p:nvSpPr>
          <p:spPr>
            <a:xfrm rot="10800000">
              <a:off x="1351370" y="424860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Rounded Rectangle 42"/>
            <p:cNvSpPr/>
            <p:nvPr userDrawn="1"/>
          </p:nvSpPr>
          <p:spPr>
            <a:xfrm>
              <a:off x="8778358" y="-205602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4" name="Rounded Rectangle 43"/>
            <p:cNvSpPr/>
            <p:nvPr userDrawn="1"/>
          </p:nvSpPr>
          <p:spPr>
            <a:xfrm>
              <a:off x="10804454" y="278378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5" name="Rounded Rectangle 44"/>
            <p:cNvSpPr/>
            <p:nvPr userDrawn="1"/>
          </p:nvSpPr>
          <p:spPr>
            <a:xfrm rot="10800000">
              <a:off x="4047043" y="174390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6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60"/>
            <a:ext cx="8112126" cy="320146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3" y="5457893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341800" y="254000"/>
            <a:ext cx="631526" cy="373063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8621489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5" y="3985633"/>
            <a:ext cx="8112650" cy="320146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4394378"/>
            <a:ext cx="8112650" cy="320146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4"/>
          <p:cNvSpPr>
            <a:spLocks noChangeArrowheads="1"/>
          </p:cNvSpPr>
          <p:nvPr userDrawn="1"/>
        </p:nvSpPr>
        <p:spPr bwMode="ltGray">
          <a:xfrm>
            <a:off x="265668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14623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333375" y="2588950"/>
            <a:ext cx="8477250" cy="2865438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333375" y="5317881"/>
            <a:ext cx="8477250" cy="136507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217359" y="2519086"/>
            <a:ext cx="8694295" cy="2798164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347601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47369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9" dur="1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333375" y="2588950"/>
            <a:ext cx="8477250" cy="2865438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17359" y="2519083"/>
            <a:ext cx="8694295" cy="143379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478784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5625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160198"/>
            <a:ext cx="9144000" cy="41529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chemeClr val="accent3">
                  <a:lumMod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013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1615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116454"/>
            <a:ext cx="4021116" cy="4138083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88185" y="1116454"/>
            <a:ext cx="4222440" cy="4138083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608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3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011105" cy="4138083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456406"/>
            <a:ext cx="3236976" cy="538609"/>
          </a:xfrm>
        </p:spPr>
        <p:txBody>
          <a:bodyPr>
            <a:noAutofit/>
          </a:bodyPr>
          <a:lstStyle>
            <a:lvl1pPr marL="114292" indent="-114292"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309476" y="3947160"/>
            <a:ext cx="3237819" cy="28194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7970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02857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5119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51460"/>
            <a:ext cx="4123944" cy="698500"/>
          </a:xfrm>
          <a:ln>
            <a:solidFill>
              <a:schemeClr val="bg1">
                <a:lumMod val="50000"/>
              </a:schemeClr>
            </a:solidFill>
          </a:ln>
        </p:spPr>
        <p:txBody>
          <a:bodyPr vert="horz" lIns="82290" tIns="45717" rIns="82290" bIns="45717" rtlCol="0" anchor="t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4957" indent="-228584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4957" indent="-228584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22431" y="259080"/>
            <a:ext cx="3896359" cy="701040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2400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2"/>
            <a:ext cx="2622550" cy="36591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7" y="1333501"/>
            <a:ext cx="2593975" cy="36353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3"/>
            <a:ext cx="2633662" cy="3611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19515" y="83820"/>
            <a:ext cx="2668457" cy="960120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258401" y="83820"/>
            <a:ext cx="2599859" cy="960120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72202" y="83820"/>
            <a:ext cx="2634158" cy="960120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46881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6" y="1230313"/>
            <a:ext cx="8439461" cy="358775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5051764"/>
            <a:ext cx="7461250" cy="230833"/>
          </a:xfrm>
        </p:spPr>
        <p:txBody>
          <a:bodyPr wrap="square" anchor="b" anchorCtr="0">
            <a:no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313220626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82290" tIns="45717" rIns="82290" bIns="45717" rtlCol="0" anchor="b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333500"/>
            <a:ext cx="4005072" cy="312420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623060"/>
            <a:ext cx="3429000" cy="2491740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9835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82290" tIns="45717" rIns="82290" bIns="45717" rtlCol="0" anchor="b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3876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5176" y="4876803"/>
            <a:ext cx="8112126" cy="320146"/>
          </a:xfrm>
        </p:spPr>
        <p:txBody>
          <a:bodyPr anchor="b" anchorCtr="0">
            <a:no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8" y="541020"/>
            <a:ext cx="8112125" cy="3733800"/>
          </a:xfrm>
        </p:spPr>
        <p:txBody>
          <a:bodyPr/>
          <a:lstStyle>
            <a:lvl1pPr marL="233347" indent="-233347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008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598951"/>
            <a:ext cx="4117446" cy="2517098"/>
          </a:xfrm>
        </p:spPr>
        <p:txBody>
          <a:bodyPr vert="horz" lIns="82290" tIns="45717" rIns="82290" bIns="45717" rtlCol="0" anchor="ctr" anchorCtr="0">
            <a:noAutofit/>
          </a:bodyPr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259080"/>
            <a:ext cx="3895344" cy="517398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8331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6" y="3566163"/>
            <a:ext cx="4684867" cy="320146"/>
          </a:xfrm>
        </p:spPr>
        <p:txBody>
          <a:bodyPr vert="horz" lIns="91434" tIns="45717" rIns="91434" bIns="45717" rtlCol="0">
            <a:no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6" y="2735580"/>
            <a:ext cx="4712557" cy="851958"/>
          </a:xfrm>
        </p:spPr>
        <p:txBody>
          <a:bodyPr vert="horz" lIns="82290" tIns="45717" rIns="82290" bIns="45717" rtlCol="0" anchor="b" anchorCtr="0">
            <a:noAutofit/>
          </a:bodyPr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8" y="1598084"/>
            <a:ext cx="2676525" cy="2407708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grpSp>
        <p:nvGrpSpPr>
          <p:cNvPr id="24" name="Group 67"/>
          <p:cNvGrpSpPr/>
          <p:nvPr userDrawn="1"/>
        </p:nvGrpSpPr>
        <p:grpSpPr>
          <a:xfrm>
            <a:off x="341800" y="251571"/>
            <a:ext cx="691030" cy="409235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25" name="Rectangle 24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20561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2981739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2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42598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2" y="69573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281470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03863"/>
            <a:ext cx="8755128" cy="3643443"/>
          </a:xfrm>
        </p:spPr>
        <p:txBody>
          <a:bodyPr anchor="b" anchorCtr="0"/>
          <a:lstStyle>
            <a:lvl1pPr marL="228584" indent="-228584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1187" y="4465753"/>
            <a:ext cx="8574685" cy="511968"/>
          </a:xfrm>
        </p:spPr>
        <p:txBody>
          <a:bodyPr vert="horz" lIns="91434" tIns="45717" rIns="91434" bIns="45717" rtlCol="0">
            <a:no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ltGray">
          <a:xfrm>
            <a:off x="8621489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265668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58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662940"/>
            <a:ext cx="5349240" cy="333756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5" y="3995293"/>
            <a:ext cx="5347552" cy="8303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21489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65668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0848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hidden">
          <a:xfrm>
            <a:off x="0" y="2800616"/>
            <a:ext cx="9144000" cy="291438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183B7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ctr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316197128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9" y="259080"/>
            <a:ext cx="3273552" cy="20497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2857500"/>
            <a:ext cx="7009298" cy="1184940"/>
          </a:xfrm>
        </p:spPr>
        <p:txBody>
          <a:bodyPr anchor="t">
            <a:no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21489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65668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6505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716280"/>
            <a:ext cx="3630168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9"/>
            <a:ext cx="4349918" cy="104352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21489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65668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47431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259291"/>
            <a:ext cx="3268136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92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259291"/>
            <a:ext cx="3287736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5" y="259291"/>
            <a:ext cx="330200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979833" y="259293"/>
            <a:ext cx="1838730" cy="109008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979833" y="259293"/>
            <a:ext cx="1838730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6" y="2524127"/>
            <a:ext cx="2523161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2524127"/>
            <a:ext cx="2537420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2524127"/>
            <a:ext cx="4025374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2524127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979833" y="1403051"/>
            <a:ext cx="1838730" cy="286846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6979833" y="1397000"/>
            <a:ext cx="1838730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979833" y="4319135"/>
            <a:ext cx="1838730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6979833" y="4319135"/>
            <a:ext cx="1838730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ltGray">
          <a:xfrm>
            <a:off x="8621489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65668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82564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259081"/>
            <a:ext cx="8476488" cy="506282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8" y="259082"/>
            <a:ext cx="8474869" cy="5045154"/>
          </a:xfrm>
          <a:ln>
            <a:solidFill>
              <a:srgbClr val="08252E"/>
            </a:solidFill>
          </a:ln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9" name="Picture 8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333375" y="5317881"/>
            <a:ext cx="8477250" cy="13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1215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715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8853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pic>
        <p:nvPicPr>
          <p:cNvPr id="55" name="Picture 54" descr="textur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2700" y="1488"/>
            <a:ext cx="9156700" cy="5713512"/>
          </a:xfrm>
          <a:prstGeom prst="rect">
            <a:avLst/>
          </a:prstGeom>
        </p:spPr>
      </p:pic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4391620" y="648891"/>
            <a:ext cx="442456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4" tIns="45717" rIns="91434" bIns="45717"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grpSp>
        <p:nvGrpSpPr>
          <p:cNvPr id="20" name="Group 5"/>
          <p:cNvGrpSpPr>
            <a:grpSpLocks/>
          </p:cNvGrpSpPr>
          <p:nvPr userDrawn="1"/>
        </p:nvGrpSpPr>
        <p:grpSpPr bwMode="auto">
          <a:xfrm>
            <a:off x="341800" y="5080000"/>
            <a:ext cx="631526" cy="373063"/>
            <a:chOff x="384" y="331"/>
            <a:chExt cx="912" cy="485"/>
          </a:xfrm>
        </p:grpSpPr>
        <p:sp>
          <p:nvSpPr>
            <p:cNvPr id="23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30057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7762660" y="5457894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ltGray">
          <a:xfrm>
            <a:off x="8621489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65668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39541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4" name="Rectangle 33"/>
          <p:cNvSpPr>
            <a:spLocks noChangeArrowheads="1"/>
          </p:cNvSpPr>
          <p:nvPr userDrawn="1"/>
        </p:nvSpPr>
        <p:spPr bwMode="black">
          <a:xfrm>
            <a:off x="4414521" y="4870458"/>
            <a:ext cx="31090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Freeform 34"/>
          <p:cNvSpPr>
            <a:spLocks/>
          </p:cNvSpPr>
          <p:nvPr userDrawn="1"/>
        </p:nvSpPr>
        <p:spPr bwMode="black">
          <a:xfrm>
            <a:off x="4595641" y="4866835"/>
            <a:ext cx="90017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4284378" y="4866835"/>
            <a:ext cx="90017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 noEditPoints="1"/>
          </p:cNvSpPr>
          <p:nvPr userDrawn="1"/>
        </p:nvSpPr>
        <p:spPr bwMode="black">
          <a:xfrm>
            <a:off x="4718194" y="4866835"/>
            <a:ext cx="12363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4485741" y="4866835"/>
            <a:ext cx="80617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4222558" y="4711833"/>
            <a:ext cx="29282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4304621" y="4666741"/>
            <a:ext cx="29282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4385239" y="4604742"/>
            <a:ext cx="29282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4467302" y="4666741"/>
            <a:ext cx="29282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4547558" y="4711833"/>
            <a:ext cx="31090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4629622" y="4666741"/>
            <a:ext cx="29644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4711686" y="4604742"/>
            <a:ext cx="29644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4792302" y="4666741"/>
            <a:ext cx="29644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4874366" y="4711833"/>
            <a:ext cx="29644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71003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 userDrawn="1"/>
        </p:nvSpPr>
        <p:spPr>
          <a:xfrm>
            <a:off x="644691" y="2550409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08661" y="3090505"/>
            <a:ext cx="87485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black">
          <a:xfrm>
            <a:off x="6818311" y="3081339"/>
            <a:ext cx="253297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black">
          <a:xfrm>
            <a:off x="5942450" y="3081339"/>
            <a:ext cx="253297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7163160" y="3081339"/>
            <a:ext cx="347903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 userDrawn="1"/>
        </p:nvSpPr>
        <p:spPr bwMode="black">
          <a:xfrm>
            <a:off x="6509062" y="3081339"/>
            <a:ext cx="226849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 userDrawn="1"/>
        </p:nvSpPr>
        <p:spPr bwMode="black">
          <a:xfrm>
            <a:off x="5768495" y="2568700"/>
            <a:ext cx="82398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black">
          <a:xfrm>
            <a:off x="5999412" y="2441819"/>
            <a:ext cx="82398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 userDrawn="1"/>
        </p:nvSpPr>
        <p:spPr bwMode="black">
          <a:xfrm>
            <a:off x="6226265" y="2267354"/>
            <a:ext cx="82398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 userDrawn="1"/>
        </p:nvSpPr>
        <p:spPr bwMode="black">
          <a:xfrm>
            <a:off x="6457182" y="2441817"/>
            <a:ext cx="82398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black">
          <a:xfrm>
            <a:off x="6683015" y="2568702"/>
            <a:ext cx="87485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 userDrawn="1"/>
        </p:nvSpPr>
        <p:spPr bwMode="black">
          <a:xfrm>
            <a:off x="6913934" y="2441818"/>
            <a:ext cx="83415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 userDrawn="1"/>
        </p:nvSpPr>
        <p:spPr bwMode="black">
          <a:xfrm>
            <a:off x="7144853" y="2267353"/>
            <a:ext cx="83415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 userDrawn="1"/>
        </p:nvSpPr>
        <p:spPr bwMode="black">
          <a:xfrm>
            <a:off x="7371700" y="2441818"/>
            <a:ext cx="83415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 userDrawn="1"/>
        </p:nvSpPr>
        <p:spPr bwMode="black">
          <a:xfrm>
            <a:off x="7602619" y="2568702"/>
            <a:ext cx="8341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82835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6" name="Rectangle 35"/>
          <p:cNvSpPr>
            <a:spLocks noChangeArrowheads="1"/>
          </p:cNvSpPr>
          <p:nvPr userDrawn="1"/>
        </p:nvSpPr>
        <p:spPr bwMode="black">
          <a:xfrm>
            <a:off x="4414521" y="4870458"/>
            <a:ext cx="31090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4595641" y="4866835"/>
            <a:ext cx="90017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4284378" y="4866835"/>
            <a:ext cx="90017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 noEditPoints="1"/>
          </p:cNvSpPr>
          <p:nvPr userDrawn="1"/>
        </p:nvSpPr>
        <p:spPr bwMode="black">
          <a:xfrm>
            <a:off x="4718194" y="4866835"/>
            <a:ext cx="12363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4485741" y="4866835"/>
            <a:ext cx="80617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4222558" y="4711833"/>
            <a:ext cx="29282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4304621" y="4666741"/>
            <a:ext cx="29282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4385239" y="4604742"/>
            <a:ext cx="29282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4467302" y="4666741"/>
            <a:ext cx="29282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4547558" y="4711833"/>
            <a:ext cx="31090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4629622" y="4666741"/>
            <a:ext cx="29644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4711686" y="4604742"/>
            <a:ext cx="29644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black">
          <a:xfrm>
            <a:off x="4792302" y="4666741"/>
            <a:ext cx="29644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Freeform 48"/>
          <p:cNvSpPr>
            <a:spLocks/>
          </p:cNvSpPr>
          <p:nvPr userDrawn="1"/>
        </p:nvSpPr>
        <p:spPr bwMode="black">
          <a:xfrm>
            <a:off x="4874366" y="4711833"/>
            <a:ext cx="29644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4814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3753" y="988785"/>
            <a:ext cx="7435849" cy="317500"/>
          </a:xfrm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3751" y="5259064"/>
            <a:ext cx="7461250" cy="307770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99374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2550409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/>
          <p:cNvSpPr>
            <a:spLocks noChangeArrowheads="1"/>
          </p:cNvSpPr>
          <p:nvPr userDrawn="1"/>
        </p:nvSpPr>
        <p:spPr bwMode="black">
          <a:xfrm>
            <a:off x="6308661" y="3090505"/>
            <a:ext cx="87485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6818311" y="3081339"/>
            <a:ext cx="253297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5942450" y="3081339"/>
            <a:ext cx="253297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 noEditPoints="1"/>
          </p:cNvSpPr>
          <p:nvPr userDrawn="1"/>
        </p:nvSpPr>
        <p:spPr bwMode="black">
          <a:xfrm>
            <a:off x="7163160" y="3081339"/>
            <a:ext cx="347903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6509062" y="3081339"/>
            <a:ext cx="226849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5768495" y="2568700"/>
            <a:ext cx="82398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5999412" y="2441819"/>
            <a:ext cx="82398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6226265" y="2267354"/>
            <a:ext cx="82398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6457182" y="2441817"/>
            <a:ext cx="82398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6683015" y="2568702"/>
            <a:ext cx="87485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6913934" y="2441818"/>
            <a:ext cx="83415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7144853" y="2267353"/>
            <a:ext cx="83415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7371700" y="2441818"/>
            <a:ext cx="83415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0" name="Freeform 49"/>
          <p:cNvSpPr>
            <a:spLocks/>
          </p:cNvSpPr>
          <p:nvPr userDrawn="1"/>
        </p:nvSpPr>
        <p:spPr bwMode="black">
          <a:xfrm>
            <a:off x="7602619" y="2568702"/>
            <a:ext cx="8341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7705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</p:bld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no ty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white">
          <a:xfrm>
            <a:off x="3" y="0"/>
            <a:ext cx="1057275" cy="5715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7594" tIns="28797" rIns="57594" bIns="28797"/>
          <a:lstStyle/>
          <a:p>
            <a:pPr algn="l" defTabSz="575942"/>
            <a:endParaRPr lang="en-US" sz="2000" dirty="0">
              <a:solidFill>
                <a:srgbClr val="FFFFFF"/>
              </a:solidFill>
              <a:latin typeface="Arial" pitchFamily="34" charset="0"/>
              <a:ea typeface="Apple LiGothic Medium" charset="-120"/>
              <a:cs typeface="+mn-cs"/>
              <a:sym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11" y="242097"/>
            <a:ext cx="8327414" cy="1021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2" y="5460507"/>
            <a:ext cx="286616" cy="303609"/>
          </a:xfrm>
          <a:prstGeom prst="rect">
            <a:avLst/>
          </a:prstGeom>
        </p:spPr>
        <p:txBody>
          <a:bodyPr vert="horz" lIns="57594" tIns="28797" rIns="57594" bIns="2879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5CCB13-0A32-4557-88E9-079F0C330695}" type="slidenum">
              <a:rPr lang="en-US" smtClean="0">
                <a:solidFill>
                  <a:srgbClr val="0096D6">
                    <a:tint val="75000"/>
                  </a:srgbClr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96D6">
                  <a:tint val="75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49482"/>
      </p:ext>
    </p:extLst>
  </p:cSld>
  <p:clrMapOvr>
    <a:masterClrMapping/>
  </p:clrMapOvr>
  <p:transition xmlns:p14="http://schemas.microsoft.com/office/powerpoint/2010/main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o ty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white">
          <a:xfrm>
            <a:off x="3" y="0"/>
            <a:ext cx="1057275" cy="5715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7594" tIns="28797" rIns="57594" bIns="28797"/>
          <a:lstStyle/>
          <a:p>
            <a:pPr algn="l" defTabSz="575942"/>
            <a:endParaRPr lang="en-US" sz="2000" dirty="0">
              <a:solidFill>
                <a:srgbClr val="FFFFFF"/>
              </a:solidFill>
              <a:latin typeface="Arial" pitchFamily="34" charset="0"/>
              <a:ea typeface="Apple LiGothic Medium" charset="-120"/>
              <a:cs typeface="+mn-cs"/>
              <a:sym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55" y="229196"/>
            <a:ext cx="8357818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55" y="1285876"/>
            <a:ext cx="8357818" cy="3771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155" y="714376"/>
            <a:ext cx="8357818" cy="428625"/>
          </a:xfrm>
        </p:spPr>
        <p:txBody>
          <a:bodyPr/>
          <a:lstStyle>
            <a:lvl1pPr marL="0" indent="0">
              <a:buNone/>
              <a:defRPr lang="en-US" sz="1900" dirty="0" smtClean="0">
                <a:solidFill>
                  <a:schemeClr val="accent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2" y="5460507"/>
            <a:ext cx="286616" cy="303609"/>
          </a:xfrm>
          <a:prstGeom prst="rect">
            <a:avLst/>
          </a:prstGeom>
        </p:spPr>
        <p:txBody>
          <a:bodyPr vert="horz" lIns="57594" tIns="28797" rIns="57594" bIns="2879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5CCB13-0A32-4557-88E9-079F0C330695}" type="slidenum">
              <a:rPr lang="en-US" smtClean="0">
                <a:solidFill>
                  <a:srgbClr val="0096D6">
                    <a:tint val="75000"/>
                  </a:srgbClr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96D6">
                  <a:tint val="75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12611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245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B6BAC12B-E223-48C8-B403-78720120ED15}" type="datetimeFigureOut">
              <a:rPr lang="en-US" sz="1800" smtClean="0">
                <a:solidFill>
                  <a:srgbClr val="0096D6"/>
                </a:solidFill>
                <a:latin typeface="Arial"/>
                <a:ea typeface="+mn-ea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9/9/15</a:t>
            </a:fld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5296961"/>
            <a:ext cx="2133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8BF25901-F736-4D39-8F52-806F321E2428}" type="slidenum">
              <a:rPr lang="en-US" sz="1800" smtClean="0">
                <a:solidFill>
                  <a:srgbClr val="0096D6"/>
                </a:solidFill>
                <a:latin typeface="Arial"/>
                <a:ea typeface="+mn-ea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38603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rst slide_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615689"/>
            <a:ext cx="8686800" cy="3257816"/>
          </a:xfrm>
        </p:spPr>
        <p:txBody>
          <a:bodyPr anchor="t" anchorCtr="0">
            <a:noAutofit/>
          </a:bodyPr>
          <a:lstStyle>
            <a:lvl1pPr algn="ctr">
              <a:lnSpc>
                <a:spcPct val="80000"/>
              </a:lnSpc>
              <a:defRPr lang="en-US" sz="4600" b="1" kern="1200" spc="0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86" y="5491744"/>
            <a:ext cx="3420515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99" tIns="41048" rIns="82099" bIns="41048" anchor="b" anchorCtr="0">
            <a:spAutoFit/>
          </a:bodyPr>
          <a:lstStyle/>
          <a:p>
            <a:pPr algn="l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89724" y="5490299"/>
            <a:ext cx="785938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40576" y="5486879"/>
            <a:ext cx="259840" cy="175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1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63668"/>
            <a:ext cx="6400800" cy="282129"/>
          </a:xfrm>
        </p:spPr>
        <p:txBody>
          <a:bodyPr lIns="0" tIns="0" rIns="0" bIns="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1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4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125901"/>
            <a:ext cx="6400800" cy="282129"/>
          </a:xfrm>
        </p:spPr>
        <p:txBody>
          <a:bodyPr lIns="0" tIns="0" rIns="0" bIns="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35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4590244"/>
            <a:ext cx="6400800" cy="206467"/>
          </a:xfrm>
        </p:spPr>
        <p:txBody>
          <a:bodyPr vert="horz" lIns="0" tIns="0" rIns="0" bIns="0" rtlCol="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6CA4B"/>
              </a:buClr>
              <a:buSzPct val="90000"/>
              <a:buFontTx/>
              <a:buNone/>
              <a:tabLst/>
            </a:pP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2406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kg_video 16x9.jpg"/>
          <p:cNvPicPr>
            <a:picLocks noChangeAspect="1"/>
          </p:cNvPicPr>
          <p:nvPr/>
        </p:nvPicPr>
        <p:blipFill>
          <a:blip r:embed="rId2"/>
          <a:srcRect t="22342" b="22899"/>
          <a:stretch>
            <a:fillRect/>
          </a:stretch>
        </p:blipFill>
        <p:spPr>
          <a:xfrm>
            <a:off x="320040" y="2540002"/>
            <a:ext cx="8503920" cy="291041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2492051"/>
            <a:ext cx="9144000" cy="2984500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91411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805" y="1"/>
            <a:ext cx="8541607" cy="2751667"/>
          </a:xfrm>
          <a:effectLst/>
        </p:spPr>
        <p:txBody>
          <a:bodyPr vert="horz" lIns="91411" tIns="45706" rIns="82270" bIns="45706" rtlCol="0" anchor="b" anchorCtr="0">
            <a:noAutofit/>
          </a:bodyPr>
          <a:lstStyle>
            <a:lvl1pPr marL="0" indent="0" algn="l" defTabSz="91411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6384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kg_video 16x9.jpg"/>
          <p:cNvPicPr>
            <a:picLocks noChangeAspect="1"/>
          </p:cNvPicPr>
          <p:nvPr/>
        </p:nvPicPr>
        <p:blipFill>
          <a:blip r:embed="rId2"/>
          <a:srcRect t="49224" b="22899"/>
          <a:stretch>
            <a:fillRect/>
          </a:stretch>
        </p:blipFill>
        <p:spPr>
          <a:xfrm>
            <a:off x="320040" y="3968751"/>
            <a:ext cx="8503920" cy="1481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410" y="952511"/>
            <a:ext cx="8617807" cy="2693341"/>
          </a:xfrm>
        </p:spPr>
        <p:txBody>
          <a:bodyPr vert="horz" lIns="91411" tIns="45706" rIns="82270" bIns="45706" rtlCol="0" anchor="b" anchorCtr="0">
            <a:noAutofit/>
          </a:bodyPr>
          <a:lstStyle>
            <a:lvl1pPr marL="0" indent="0" algn="l" defTabSz="91411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44000">
                      <a:srgbClr val="40FFFE"/>
                    </a:gs>
                    <a:gs pos="100000">
                      <a:srgbClr val="1D93FF"/>
                    </a:gs>
                  </a:gsLst>
                  <a:lin ang="48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1915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14" y="317510"/>
            <a:ext cx="8588861" cy="741179"/>
          </a:xfrm>
        </p:spPr>
        <p:txBody>
          <a:bodyPr vert="horz" lIns="91411" tIns="45706" rIns="82270" bIns="45706" rtlCol="0" anchor="b" anchorCtr="0">
            <a:noAutofit/>
          </a:bodyPr>
          <a:lstStyle>
            <a:lvl1pPr algn="l" defTabSz="9141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120140"/>
            <a:ext cx="8578850" cy="37693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 sz="15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5051773"/>
            <a:ext cx="8412480" cy="230833"/>
          </a:xfrm>
        </p:spPr>
        <p:txBody>
          <a:bodyPr vert="horz" wrap="square" lIns="91411" tIns="45706" rIns="91411" bIns="45706" rtlCol="0" anchor="b" anchorCtr="0">
            <a:noAutofit/>
          </a:bodyPr>
          <a:lstStyle>
            <a:lvl1pPr marL="0" indent="0" algn="l" defTabSz="804608">
              <a:lnSpc>
                <a:spcPct val="90000"/>
              </a:lnSpc>
              <a:spcBef>
                <a:spcPct val="5000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marL="228526" lvl="0" indent="-228526" algn="l" defTabSz="80460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200368362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Without Multi-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049630"/>
            <a:ext cx="9144000" cy="444500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914110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14" y="317510"/>
            <a:ext cx="8588861" cy="741179"/>
          </a:xfrm>
        </p:spPr>
        <p:txBody>
          <a:bodyPr vert="horz" lIns="91411" tIns="45706" rIns="82270" bIns="45706" rtlCol="0" anchor="b" anchorCtr="0">
            <a:noAutofit/>
          </a:bodyPr>
          <a:lstStyle>
            <a:lvl1pPr algn="l" defTabSz="9141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120140"/>
            <a:ext cx="8578850" cy="37693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5051773"/>
            <a:ext cx="8412480" cy="230833"/>
          </a:xfrm>
        </p:spPr>
        <p:txBody>
          <a:bodyPr vert="horz" wrap="square" lIns="91411" tIns="45706" rIns="91411" bIns="45706" rtlCol="0" anchor="b" anchorCtr="0">
            <a:noAutofit/>
          </a:bodyPr>
          <a:lstStyle>
            <a:lvl1pPr marL="0" indent="0" algn="l" defTabSz="804608">
              <a:lnSpc>
                <a:spcPct val="90000"/>
              </a:lnSpc>
              <a:spcBef>
                <a:spcPct val="5000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marL="228526" lvl="0" indent="-228526" algn="l" defTabSz="80460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427237397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Gre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hidden">
          <a:xfrm>
            <a:off x="0" y="2800616"/>
            <a:ext cx="9144000" cy="291438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8E8E95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ctr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308604352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with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049630"/>
            <a:ext cx="9144000" cy="444500"/>
          </a:xfrm>
          <a:prstGeom prst="rect">
            <a:avLst/>
          </a:prstGeom>
          <a:solidFill>
            <a:srgbClr val="001E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76501"/>
            <a:ext cx="9144000" cy="3238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  <a:alpha val="0"/>
                </a:schemeClr>
              </a:gs>
              <a:gs pos="100000">
                <a:srgbClr val="2459A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3" tIns="32002" rIns="64003" bIns="32002" rtlCol="0" anchor="ctr"/>
          <a:lstStyle/>
          <a:p>
            <a:pPr defTabSz="640037" fontAlgn="auto">
              <a:spcBef>
                <a:spcPts val="0"/>
              </a:spcBef>
              <a:spcAft>
                <a:spcPts val="0"/>
              </a:spcAft>
            </a:pPr>
            <a:endParaRPr lang="en-US" sz="1300" dirty="0" smtClean="0">
              <a:gradFill>
                <a:gsLst>
                  <a:gs pos="0">
                    <a:srgbClr val="00519A"/>
                  </a:gs>
                  <a:gs pos="100000">
                    <a:srgbClr val="003882"/>
                  </a:gs>
                </a:gsLst>
                <a:lin ang="4800000" scaled="0"/>
              </a:gra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14" y="317510"/>
            <a:ext cx="8588861" cy="741179"/>
          </a:xfrm>
        </p:spPr>
        <p:txBody>
          <a:bodyPr vert="horz" lIns="91411" tIns="45706" rIns="82270" bIns="45706" rtlCol="0" anchor="b" anchorCtr="0">
            <a:noAutofit/>
          </a:bodyPr>
          <a:lstStyle>
            <a:lvl1pPr algn="l" defTabSz="9141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120140"/>
            <a:ext cx="8578850" cy="37693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5051773"/>
            <a:ext cx="8412480" cy="230833"/>
          </a:xfrm>
        </p:spPr>
        <p:txBody>
          <a:bodyPr vert="horz" wrap="square" lIns="91411" tIns="45706" rIns="91411" bIns="45706" rtlCol="0" anchor="b" anchorCtr="0">
            <a:noAutofit/>
          </a:bodyPr>
          <a:lstStyle>
            <a:lvl1pPr marL="0" indent="0" algn="l" defTabSz="804608">
              <a:lnSpc>
                <a:spcPct val="90000"/>
              </a:lnSpc>
              <a:spcBef>
                <a:spcPct val="5000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marL="228526" lvl="0" indent="-228526" algn="l" defTabSz="80460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51386" y="5491744"/>
            <a:ext cx="3420515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99" tIns="41048" rIns="82099" bIns="41048" anchor="b" anchorCtr="0">
            <a:spAutoFit/>
          </a:bodyPr>
          <a:lstStyle/>
          <a:p>
            <a:pPr algn="l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ltGray">
          <a:xfrm>
            <a:off x="7789724" y="5490299"/>
            <a:ext cx="785938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40576" y="5486879"/>
            <a:ext cx="259840" cy="175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1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86439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29716" y="1116463"/>
            <a:ext cx="4122425" cy="4154046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 sz="12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 sz="1100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93" y="1116463"/>
            <a:ext cx="4122425" cy="4154046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 sz="12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 sz="1100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9713" y="317510"/>
            <a:ext cx="8588861" cy="741179"/>
          </a:xfrm>
          <a:prstGeom prst="rect">
            <a:avLst/>
          </a:prstGeom>
        </p:spPr>
        <p:txBody>
          <a:bodyPr vert="horz" lIns="91411" tIns="45706" rIns="82270" bIns="45706" rtlCol="0" anchor="b" anchorCtr="0">
            <a:noAutofit/>
          </a:bodyPr>
          <a:lstStyle>
            <a:lvl1pPr algn="l" defTabSz="9141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0702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087817"/>
            <a:ext cx="9144000" cy="382238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91411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07040" y="1135730"/>
            <a:ext cx="4216920" cy="3994994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519A"/>
              </a:gs>
              <a:gs pos="100000">
                <a:srgbClr val="00193A"/>
              </a:gs>
            </a:gsLst>
            <a:lin ang="3600000" scaled="0"/>
          </a:gradFill>
          <a:ln w="12700">
            <a:noFill/>
          </a:ln>
          <a:effectLst>
            <a:outerShdw blurRad="190500" dist="88900" dir="2700000" algn="ctr" rotWithShape="0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3" tIns="32002" rIns="64003" bIns="32002" rtlCol="0" anchor="ctr"/>
          <a:lstStyle/>
          <a:p>
            <a:pPr defTabSz="640037" fontAlgn="auto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</a:pPr>
            <a:endParaRPr lang="en-US" sz="13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30" y="1116464"/>
            <a:ext cx="4103687" cy="4090546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689906" y="1233300"/>
            <a:ext cx="4025481" cy="3402206"/>
          </a:xfrm>
        </p:spPr>
        <p:txBody>
          <a:bodyPr vert="horz" lIns="64003" tIns="32002" rIns="0" bIns="32002" rtlCol="0">
            <a:noAutofit/>
          </a:bodyPr>
          <a:lstStyle>
            <a:lvl1pPr marL="166677" indent="-166677" algn="l" defTabSz="91411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  <a:defRPr lang="en-US" sz="2400" b="1" kern="1200" spc="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marL="114264" indent="-114264" algn="l" defTabSz="91411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64" indent="-114264" algn="l" defTabSz="91411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64" indent="-114264" algn="l" defTabSz="91411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64" indent="-114264" algn="l" defTabSz="91411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marL="123341" lvl="0" indent="-123341" algn="l" defTabSz="640037" rtl="0" eaLnBrk="1" latinLnBrk="0" hangingPunct="1">
              <a:lnSpc>
                <a:spcPct val="95000"/>
              </a:lnSpc>
              <a:spcBef>
                <a:spcPts val="42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“This is the sample pull quote.”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9713" y="317510"/>
            <a:ext cx="8588861" cy="741179"/>
          </a:xfrm>
        </p:spPr>
        <p:txBody>
          <a:bodyPr vert="horz" lIns="91411" tIns="45706" rIns="82270" bIns="45706" rtlCol="0" anchor="b" anchorCtr="0">
            <a:noAutofit/>
          </a:bodyPr>
          <a:lstStyle>
            <a:lvl1pPr algn="l" defTabSz="9141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860758" y="4748196"/>
            <a:ext cx="3962400" cy="298771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17" name="Picture 16" descr="bkg_video.jpg"/>
          <p:cNvPicPr>
            <a:picLocks noChangeAspect="1"/>
          </p:cNvPicPr>
          <p:nvPr/>
        </p:nvPicPr>
        <p:blipFill>
          <a:blip r:embed="rId2" cstate="email"/>
          <a:srcRect t="43946" b="53665"/>
          <a:stretch>
            <a:fillRect/>
          </a:stretch>
        </p:blipFill>
        <p:spPr>
          <a:xfrm rot="5400000" flipV="1">
            <a:off x="2503170" y="3093682"/>
            <a:ext cx="4137660" cy="88982"/>
          </a:xfrm>
          <a:prstGeom prst="roundRect">
            <a:avLst>
              <a:gd name="adj" fmla="val 50000"/>
            </a:avLst>
          </a:prstGeom>
          <a:effectLst>
            <a:outerShdw blurRad="88900" dist="38100" dir="2700000" algn="tl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19908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229713" y="317510"/>
            <a:ext cx="8588861" cy="741179"/>
          </a:xfrm>
        </p:spPr>
        <p:txBody>
          <a:bodyPr vert="horz" lIns="91411" tIns="45706" rIns="82270" bIns="45706" rtlCol="0" anchor="b" anchorCtr="0">
            <a:noAutofit/>
          </a:bodyPr>
          <a:lstStyle>
            <a:lvl1pPr algn="l" defTabSz="9141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5645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78" y="1230313"/>
            <a:ext cx="8439461" cy="358775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229713" y="317510"/>
            <a:ext cx="8588861" cy="741179"/>
          </a:xfrm>
        </p:spPr>
        <p:txBody>
          <a:bodyPr vert="horz" lIns="91411" tIns="45706" rIns="82270" bIns="45706" rtlCol="0" anchor="b" anchorCtr="0">
            <a:noAutofit/>
          </a:bodyPr>
          <a:lstStyle>
            <a:lvl1pPr algn="l" defTabSz="9141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5051773"/>
            <a:ext cx="8412480" cy="230833"/>
          </a:xfrm>
        </p:spPr>
        <p:txBody>
          <a:bodyPr vert="horz" wrap="square" lIns="91411" tIns="45706" rIns="91411" bIns="45706" rtlCol="0" anchor="b" anchorCtr="0">
            <a:noAutofit/>
          </a:bodyPr>
          <a:lstStyle>
            <a:lvl1pPr marL="0" indent="0" algn="l" defTabSz="804608">
              <a:lnSpc>
                <a:spcPct val="90000"/>
              </a:lnSpc>
              <a:spcBef>
                <a:spcPct val="5000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marL="228526" lvl="0" indent="-228526" algn="l" defTabSz="80460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331264897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751054"/>
            <a:ext cx="8558698" cy="553970"/>
          </a:xfrm>
        </p:spPr>
        <p:txBody>
          <a:bodyPr vert="horz" lIns="91411" tIns="45706" rIns="82270" bIns="45706" rtlCol="0" anchor="b" anchorCtr="0">
            <a:spAutoFit/>
          </a:bodyPr>
          <a:lstStyle>
            <a:lvl1pPr algn="l" defTabSz="9141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9708" y="687917"/>
            <a:ext cx="4294673" cy="3683000"/>
          </a:xfrm>
        </p:spPr>
        <p:txBody>
          <a:bodyPr anchor="ctr" anchorCtr="0">
            <a:noAutofit/>
          </a:bodyPr>
          <a:lstStyle>
            <a:lvl1pPr marL="0" indent="0" algn="l" defTabSz="914110" rtl="0" eaLnBrk="1" latinLnBrk="0" hangingPunct="1">
              <a:lnSpc>
                <a:spcPct val="95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929217"/>
            <a:ext cx="4114800" cy="32004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icture Placeholder 30"/>
          <p:cNvSpPr>
            <a:spLocks noGrp="1"/>
          </p:cNvSpPr>
          <p:nvPr>
            <p:ph type="pic" sz="quarter" idx="11" hasCustomPrompt="1"/>
          </p:nvPr>
        </p:nvSpPr>
        <p:spPr>
          <a:xfrm>
            <a:off x="4648200" y="929217"/>
            <a:ext cx="4114800" cy="32004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1" tIns="45706" rIns="91411" bIns="45706" rtlCol="0" anchor="ctr" anchorCtr="0">
            <a:noAutofit/>
          </a:bodyPr>
          <a:lstStyle>
            <a:lvl1pPr marL="228526" indent="-228526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1"/>
              </a:buClr>
              <a:buSzPct val="90000"/>
              <a:buFontTx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5560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984504"/>
            <a:ext cx="8558698" cy="2239203"/>
          </a:xfrm>
        </p:spPr>
        <p:txBody>
          <a:bodyPr vert="horz" lIns="91411" tIns="45706" rIns="82270" bIns="45706" rtlCol="0" anchor="b" anchorCtr="0">
            <a:noAutofit/>
          </a:bodyPr>
          <a:lstStyle>
            <a:lvl1pPr algn="l" defTabSz="9141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2913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0178" y="4867611"/>
            <a:ext cx="8239332" cy="387257"/>
          </a:xfrm>
        </p:spPr>
        <p:txBody>
          <a:bodyPr wrap="square" anchor="b" anchorCtr="0">
            <a:spAutoFit/>
          </a:bodyPr>
          <a:lstStyle>
            <a:lvl1pPr marL="0" indent="0" algn="l" defTabSz="914110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9714" y="1333501"/>
            <a:ext cx="8533299" cy="2941320"/>
          </a:xfrm>
        </p:spPr>
        <p:txBody>
          <a:bodyPr vert="horz" lIns="91411" tIns="45706" rIns="82270" bIns="45706" rtlCol="0" anchor="b" anchorCtr="0">
            <a:noAutofit/>
          </a:bodyPr>
          <a:lstStyle>
            <a:lvl1pPr marL="242237" indent="-242237" algn="l" defTabSz="91411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6142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87817"/>
            <a:ext cx="9144000" cy="382238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91411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1" y="1727280"/>
            <a:ext cx="4294674" cy="2114397"/>
          </a:xfrm>
        </p:spPr>
        <p:txBody>
          <a:bodyPr vert="horz" wrap="square" lIns="91411" tIns="45706" rIns="82270" bIns="45706" rtlCol="0" anchor="ctr" anchorCtr="0">
            <a:spAutoFit/>
          </a:bodyPr>
          <a:lstStyle>
            <a:lvl1pPr marL="0" indent="0" algn="l" defTabSz="91411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1" y="441326"/>
            <a:ext cx="4114800" cy="4686300"/>
          </a:xfrm>
        </p:spPr>
        <p:txBody>
          <a:bodyPr wrap="square" anchor="ctr" anchorCtr="0">
            <a:noAutofit/>
          </a:bodyPr>
          <a:lstStyle>
            <a:lvl1pPr marL="0" indent="0">
              <a:spcBef>
                <a:spcPts val="840"/>
              </a:spcBef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6" name="Picture 5" descr="bkg_video.jpg"/>
          <p:cNvPicPr>
            <a:picLocks/>
          </p:cNvPicPr>
          <p:nvPr/>
        </p:nvPicPr>
        <p:blipFill>
          <a:blip r:embed="rId2" cstate="email"/>
          <a:srcRect t="43946" b="53665"/>
          <a:stretch>
            <a:fillRect/>
          </a:stretch>
        </p:blipFill>
        <p:spPr>
          <a:xfrm rot="5400000" flipV="1">
            <a:off x="2228850" y="2741575"/>
            <a:ext cx="4686300" cy="88982"/>
          </a:xfrm>
          <a:prstGeom prst="roundRect">
            <a:avLst>
              <a:gd name="adj" fmla="val 50000"/>
            </a:avLst>
          </a:prstGeom>
          <a:effectLst>
            <a:outerShdw blurRad="88900" dist="38100" dir="2700000" algn="tl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93067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kg_video_line patt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9714" y="2141538"/>
            <a:ext cx="4418499" cy="784802"/>
          </a:xfrm>
        </p:spPr>
        <p:txBody>
          <a:bodyPr vert="horz" wrap="square" lIns="91411" tIns="45706" rIns="82270" bIns="45706" rtlCol="0" anchor="ctr" anchorCtr="0">
            <a:spAutoFit/>
          </a:bodyPr>
          <a:lstStyle>
            <a:lvl1pPr marL="0" indent="0" algn="l" defTabSz="914110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Font typeface="Ciscolight" pitchFamily="2" charset="0"/>
              <a:buNone/>
              <a:def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11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Ciscolight" pitchFamily="2" charset="0"/>
              <a:buNone/>
              <a:tabLst/>
              <a:defRPr/>
            </a:pPr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229714" y="2912507"/>
            <a:ext cx="4418499" cy="294953"/>
          </a:xfrm>
          <a:prstGeom prst="rect">
            <a:avLst/>
          </a:prstGeom>
        </p:spPr>
        <p:txBody>
          <a:bodyPr vert="horz" wrap="square" lIns="91411" tIns="0" rIns="0" bIns="0" rtlCol="0" anchor="ctr" anchorCtr="0">
            <a:sp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defTabSz="91411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96D6"/>
              </a:buClr>
              <a:buSzPct val="90000"/>
              <a:buFont typeface="Arial" pitchFamily="34" charset="0"/>
              <a:buNone/>
              <a:defRPr/>
            </a:pPr>
            <a:r>
              <a:rPr smtClean="0">
                <a:solidFill>
                  <a:srgbClr val="FFFFFF"/>
                </a:solidFill>
                <a:latin typeface="Arial"/>
              </a:rPr>
              <a:t>Presenter Name</a:t>
            </a:r>
            <a:endParaRPr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29714" y="3174739"/>
            <a:ext cx="4418499" cy="294953"/>
          </a:xfrm>
        </p:spPr>
        <p:txBody>
          <a:bodyPr wrap="square" lIns="91411" tIns="0" rIns="0" bIns="0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8200" y="1193800"/>
            <a:ext cx="4114800" cy="32004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icture Placeholder 30"/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1193800"/>
            <a:ext cx="4114800" cy="32004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1" tIns="45706" rIns="91411" bIns="45706" rtlCol="0" anchor="ctr" anchorCtr="0">
            <a:noAutofit/>
          </a:bodyPr>
          <a:lstStyle>
            <a:lvl1pPr marL="228526" indent="-228526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1"/>
              </a:buClr>
              <a:buSzPct val="90000"/>
              <a:buFontTx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1386" y="5491744"/>
            <a:ext cx="3420515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99" tIns="41048" rIns="82099" bIns="41048" anchor="b" anchorCtr="0">
            <a:spAutoFit/>
          </a:bodyPr>
          <a:lstStyle/>
          <a:p>
            <a:pPr algn="l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ltGray">
          <a:xfrm>
            <a:off x="7789724" y="5490299"/>
            <a:ext cx="785938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8640576" y="5486879"/>
            <a:ext cx="259840" cy="175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1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03101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2756959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1030554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1713178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2320396"/>
            <a:ext cx="1728788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45521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C3571DDF-14F0-1F49-9CB5-7D45CA492587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0978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9" indent="0">
              <a:buNone/>
              <a:defRPr sz="2000" b="1"/>
            </a:lvl2pPr>
            <a:lvl3pPr marL="914338" indent="0">
              <a:buNone/>
              <a:defRPr sz="1800" b="1"/>
            </a:lvl3pPr>
            <a:lvl4pPr marL="1371507" indent="0">
              <a:buNone/>
              <a:defRPr sz="1600" b="1"/>
            </a:lvl4pPr>
            <a:lvl5pPr marL="1828676" indent="0">
              <a:buNone/>
              <a:defRPr sz="1600" b="1"/>
            </a:lvl5pPr>
            <a:lvl6pPr marL="2285845" indent="0">
              <a:buNone/>
              <a:defRPr sz="1600" b="1"/>
            </a:lvl6pPr>
            <a:lvl7pPr marL="2743014" indent="0">
              <a:buNone/>
              <a:defRPr sz="1600" b="1"/>
            </a:lvl7pPr>
            <a:lvl8pPr marL="3200183" indent="0">
              <a:buNone/>
              <a:defRPr sz="1600" b="1"/>
            </a:lvl8pPr>
            <a:lvl9pPr marL="36573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9" indent="0">
              <a:buNone/>
              <a:defRPr sz="2000" b="1"/>
            </a:lvl2pPr>
            <a:lvl3pPr marL="914338" indent="0">
              <a:buNone/>
              <a:defRPr sz="1800" b="1"/>
            </a:lvl3pPr>
            <a:lvl4pPr marL="1371507" indent="0">
              <a:buNone/>
              <a:defRPr sz="1600" b="1"/>
            </a:lvl4pPr>
            <a:lvl5pPr marL="1828676" indent="0">
              <a:buNone/>
              <a:defRPr sz="1600" b="1"/>
            </a:lvl5pPr>
            <a:lvl6pPr marL="2285845" indent="0">
              <a:buNone/>
              <a:defRPr sz="1600" b="1"/>
            </a:lvl6pPr>
            <a:lvl7pPr marL="2743014" indent="0">
              <a:buNone/>
              <a:defRPr sz="1600" b="1"/>
            </a:lvl7pPr>
            <a:lvl8pPr marL="3200183" indent="0">
              <a:buNone/>
              <a:defRPr sz="1600" b="1"/>
            </a:lvl8pPr>
            <a:lvl9pPr marL="36573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7230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kg_text statement_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952507"/>
            <a:ext cx="8755128" cy="3348819"/>
          </a:xfrm>
          <a:effectLst/>
        </p:spPr>
        <p:txBody>
          <a:bodyPr anchor="b" anchorCtr="0">
            <a:noAutofit/>
          </a:bodyPr>
          <a:lstStyle>
            <a:lvl1pPr marL="228526" indent="-228526">
              <a:buFont typeface="Arial" pitchFamily="34" charset="0"/>
              <a:buNone/>
              <a:defRPr sz="600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7727" y="4465756"/>
            <a:ext cx="8574685" cy="446248"/>
          </a:xfrm>
        </p:spPr>
        <p:txBody>
          <a:bodyPr vert="horz" lIns="91411" tIns="45706" rIns="91411" bIns="45706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ltGray">
          <a:xfrm>
            <a:off x="251386" y="5491744"/>
            <a:ext cx="3420515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99" tIns="41048" rIns="82099" bIns="41048" anchor="b" anchorCtr="0">
            <a:spAutoFit/>
          </a:bodyPr>
          <a:lstStyle/>
          <a:p>
            <a:pPr algn="l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ltGray">
          <a:xfrm>
            <a:off x="7789724" y="5490299"/>
            <a:ext cx="785938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ltGray">
          <a:xfrm>
            <a:off x="8640576" y="5486879"/>
            <a:ext cx="259840" cy="175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1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543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rst slide_16x9 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Rectangle 7"/>
          <p:cNvSpPr>
            <a:spLocks/>
          </p:cNvSpPr>
          <p:nvPr/>
        </p:nvSpPr>
        <p:spPr>
          <a:xfrm>
            <a:off x="1911108" y="357717"/>
            <a:ext cx="5320665" cy="4140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  <a:miter lim="800000"/>
          </a:ln>
          <a:effectLst>
            <a:outerShdw blurRad="190500" dist="127000" dir="2700000" algn="tl" rotWithShape="0">
              <a:prstClr val="black"/>
            </a:outerShdw>
          </a:effectLst>
        </p:spPr>
        <p:txBody>
          <a:bodyPr vert="horz" lIns="91411" tIns="45706" rIns="91411" bIns="45706" rtlCol="0" anchor="ctr" anchorCtr="0">
            <a:noAutofit/>
          </a:bodyPr>
          <a:lstStyle/>
          <a:p>
            <a:pPr marL="228526" indent="-228526" defTabSz="914110" fontAlgn="auto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rgbClr val="0096D6"/>
              </a:buClr>
              <a:buSzPct val="90000"/>
            </a:pPr>
            <a:endParaRPr lang="en-US" sz="20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Picture Placeholder 30"/>
          <p:cNvSpPr>
            <a:spLocks noGrp="1"/>
          </p:cNvSpPr>
          <p:nvPr>
            <p:ph type="pic" sz="quarter" idx="11" hasCustomPrompt="1"/>
          </p:nvPr>
        </p:nvSpPr>
        <p:spPr>
          <a:xfrm>
            <a:off x="1911108" y="357717"/>
            <a:ext cx="5320665" cy="4140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/>
        </p:spPr>
        <p:txBody>
          <a:bodyPr vert="horz" lIns="91411" tIns="45706" rIns="91411" bIns="45706" rtlCol="0" anchor="ctr" anchorCtr="0">
            <a:noAutofit/>
          </a:bodyPr>
          <a:lstStyle>
            <a:lvl1pPr marL="228526" indent="-228526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1"/>
              </a:buClr>
              <a:buSzPct val="90000"/>
              <a:buFontTx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1386" y="5491744"/>
            <a:ext cx="3420515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99" tIns="41048" rIns="82099" bIns="41048" anchor="b" anchorCtr="0">
            <a:spAutoFit/>
          </a:bodyPr>
          <a:lstStyle/>
          <a:p>
            <a:pPr algn="l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ltGray">
          <a:xfrm>
            <a:off x="7789724" y="5490299"/>
            <a:ext cx="785938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8640576" y="5486879"/>
            <a:ext cx="259840" cy="175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1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69832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st slide_16x9 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7337" y="312263"/>
            <a:ext cx="4114800" cy="32004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icture Placeholder 30"/>
          <p:cNvSpPr>
            <a:spLocks noGrp="1"/>
          </p:cNvSpPr>
          <p:nvPr>
            <p:ph type="pic" sz="quarter" idx="11" hasCustomPrompt="1"/>
          </p:nvPr>
        </p:nvSpPr>
        <p:spPr>
          <a:xfrm>
            <a:off x="377337" y="312263"/>
            <a:ext cx="4114800" cy="32004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1" tIns="45706" rIns="91411" bIns="45706" rtlCol="0" anchor="ctr" anchorCtr="0">
            <a:noAutofit/>
          </a:bodyPr>
          <a:lstStyle>
            <a:lvl1pPr marL="228526" indent="-228526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1"/>
              </a:buClr>
              <a:buSzPct val="90000"/>
              <a:buFontTx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19" y="3724721"/>
            <a:ext cx="8533297" cy="1449599"/>
          </a:xfrm>
        </p:spPr>
        <p:txBody>
          <a:bodyPr wrap="square" anchor="t">
            <a:spAutoFit/>
          </a:bodyPr>
          <a:lstStyle>
            <a:lvl1pPr marL="0" marR="0" indent="0" algn="l" defTabSz="91411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51386" y="5491744"/>
            <a:ext cx="3420515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99" tIns="41048" rIns="82099" bIns="41048" anchor="b" anchorCtr="0">
            <a:spAutoFit/>
          </a:bodyPr>
          <a:lstStyle/>
          <a:p>
            <a:pPr algn="l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ltGray">
          <a:xfrm>
            <a:off x="7789724" y="5490299"/>
            <a:ext cx="785938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40576" y="5486879"/>
            <a:ext cx="259840" cy="175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1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17964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st slide_16x9 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5105400" y="508000"/>
            <a:ext cx="3657600" cy="4572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5105400" y="508000"/>
            <a:ext cx="3657600" cy="4572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5" y="444500"/>
            <a:ext cx="4647099" cy="4699000"/>
          </a:xfrm>
        </p:spPr>
        <p:txBody>
          <a:bodyPr wrap="square"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51386" y="5491744"/>
            <a:ext cx="3420515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99" tIns="41048" rIns="82099" bIns="41048" anchor="b" anchorCtr="0">
            <a:spAutoFit/>
          </a:bodyPr>
          <a:lstStyle/>
          <a:p>
            <a:pPr algn="l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ltGray">
          <a:xfrm>
            <a:off x="7789724" y="5490299"/>
            <a:ext cx="785938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40576" y="5486879"/>
            <a:ext cx="259840" cy="175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1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50585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rst slide_16x9 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668713" y="259293"/>
            <a:ext cx="3268136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9003" y="259293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1" tIns="45706" rIns="91411" bIns="45706" rtlCol="0" anchor="ctr" anchorCtr="0">
            <a:normAutofit/>
          </a:bodyPr>
          <a:lstStyle>
            <a:lvl1pPr marL="0" indent="0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4" y="259293"/>
            <a:ext cx="3258612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49405" y="259293"/>
            <a:ext cx="327275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1" tIns="45706" rIns="91411" bIns="45706" rtlCol="0" anchor="ctr" anchorCtr="0">
            <a:normAutofit/>
          </a:bodyPr>
          <a:lstStyle>
            <a:lvl1pPr marL="0" indent="0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259297"/>
            <a:ext cx="1806574" cy="109008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983414" y="259297"/>
            <a:ext cx="1828800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1" tIns="45706" rIns="91411" bIns="45706" rtlCol="0" anchor="ctr" anchorCtr="0">
            <a:normAutofit/>
          </a:bodyPr>
          <a:lstStyle>
            <a:lvl1pPr marL="0" indent="0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74" y="2524131"/>
            <a:ext cx="2501965" cy="288244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49399" y="2524133"/>
            <a:ext cx="2516104" cy="288244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1" tIns="45706" rIns="91411" bIns="45706" rtlCol="0" anchor="ctr" anchorCtr="0">
            <a:normAutofit/>
          </a:bodyPr>
          <a:lstStyle>
            <a:lvl1pPr marL="0" indent="0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2524131"/>
            <a:ext cx="4025374" cy="288244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2524133"/>
            <a:ext cx="4028516" cy="288244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1" tIns="45706" rIns="91411" bIns="45706" rtlCol="0" anchor="ctr" anchorCtr="0">
            <a:normAutofit/>
          </a:bodyPr>
          <a:lstStyle>
            <a:lvl1pPr marL="0" indent="0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403056"/>
            <a:ext cx="1806574" cy="286846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6983414" y="1397002"/>
            <a:ext cx="1828800" cy="2874509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1" tIns="45706" rIns="91411" bIns="45706" rtlCol="0" anchor="ctr" anchorCtr="0">
            <a:normAutofit/>
          </a:bodyPr>
          <a:lstStyle>
            <a:lvl1pPr marL="0" indent="0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4319137"/>
            <a:ext cx="1806574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6983414" y="4319137"/>
            <a:ext cx="1828800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1" tIns="45706" rIns="91411" bIns="45706" rtlCol="0" anchor="ctr" anchorCtr="0">
            <a:normAutofit/>
          </a:bodyPr>
          <a:lstStyle>
            <a:lvl1pPr marL="0" indent="0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ltGray">
          <a:xfrm>
            <a:off x="251386" y="5491744"/>
            <a:ext cx="3420515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99" tIns="41048" rIns="82099" bIns="41048" anchor="b" anchorCtr="0">
            <a:spAutoFit/>
          </a:bodyPr>
          <a:lstStyle/>
          <a:p>
            <a:pPr algn="l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ltGray">
          <a:xfrm>
            <a:off x="7789724" y="5490299"/>
            <a:ext cx="785938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ltGray">
          <a:xfrm>
            <a:off x="8640576" y="5486879"/>
            <a:ext cx="259840" cy="175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1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67088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rst slide_16x9 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9724" y="5490299"/>
            <a:ext cx="785938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1386" y="5491744"/>
            <a:ext cx="3420515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99" tIns="41048" rIns="82099" bIns="41048" anchor="b" anchorCtr="0">
            <a:spAutoFit/>
          </a:bodyPr>
          <a:lstStyle/>
          <a:p>
            <a:pPr algn="l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40576" y="5486879"/>
            <a:ext cx="259840" cy="175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1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" y="190500"/>
            <a:ext cx="8503920" cy="50596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040" y="190500"/>
            <a:ext cx="8503920" cy="50596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1" tIns="45706" rIns="91411" bIns="45706" rtlCol="0" anchor="ctr" anchorCtr="0">
            <a:normAutofit/>
          </a:bodyPr>
          <a:lstStyle>
            <a:lvl1pPr marL="0" indent="0" algn="ctr" defTabSz="91411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0145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715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9262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kg_video_line patt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grpSp>
        <p:nvGrpSpPr>
          <p:cNvPr id="21" name="Group 38"/>
          <p:cNvGrpSpPr>
            <a:grpSpLocks noChangeAspect="1"/>
          </p:cNvGrpSpPr>
          <p:nvPr/>
        </p:nvGrpSpPr>
        <p:grpSpPr>
          <a:xfrm>
            <a:off x="341325" y="5103813"/>
            <a:ext cx="594557" cy="349250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2" name="Rectangle 2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Media Placeholder 39"/>
          <p:cNvSpPr>
            <a:spLocks noGrp="1"/>
          </p:cNvSpPr>
          <p:nvPr>
            <p:ph type="media" sz="quarter" idx="12" hasCustomPrompt="1"/>
          </p:nvPr>
        </p:nvSpPr>
        <p:spPr>
          <a:xfrm>
            <a:off x="975539" y="423337"/>
            <a:ext cx="7192949" cy="4497917"/>
          </a:xfrm>
          <a:solidFill>
            <a:srgbClr val="0E243E"/>
          </a:solidFill>
          <a:ln>
            <a:noFill/>
          </a:ln>
          <a:effectLst>
            <a:outerShdw blurRad="254000" dist="127000" dir="2700000" algn="tl" rotWithShape="0">
              <a:prstClr val="black">
                <a:alpha val="60000"/>
              </a:prstClr>
            </a:outerShdw>
          </a:effectLst>
        </p:spPr>
        <p:txBody>
          <a:bodyPr vert="horz" lIns="63992" tIns="31996" rIns="63992" bIns="31996" rtlCol="0" anchor="ctr">
            <a:normAutofit/>
          </a:bodyPr>
          <a:lstStyle>
            <a:lvl1pPr marL="0" indent="0" algn="ctr" defTabSz="639908" rtl="0" eaLnBrk="1" latinLnBrk="0" hangingPunct="1">
              <a:lnSpc>
                <a:spcPct val="95000"/>
              </a:lnSpc>
              <a:spcBef>
                <a:spcPts val="1008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3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598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kg_video_line patt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4" name="Media Placeholder 39"/>
          <p:cNvSpPr>
            <a:spLocks noGrp="1"/>
          </p:cNvSpPr>
          <p:nvPr>
            <p:ph type="media" sz="quarter" idx="12" hasCustomPrompt="1"/>
          </p:nvPr>
        </p:nvSpPr>
        <p:spPr>
          <a:xfrm>
            <a:off x="2773515" y="423337"/>
            <a:ext cx="5394960" cy="4497917"/>
          </a:xfrm>
          <a:solidFill>
            <a:srgbClr val="0E243E"/>
          </a:solidFill>
          <a:ln>
            <a:noFill/>
          </a:ln>
          <a:effectLst>
            <a:outerShdw blurRad="254000" dist="127000" dir="2700000" algn="tl" rotWithShape="0">
              <a:prstClr val="black">
                <a:alpha val="60000"/>
              </a:prstClr>
            </a:outerShdw>
          </a:effectLst>
        </p:spPr>
        <p:txBody>
          <a:bodyPr vert="horz" lIns="63992" tIns="31996" rIns="63992" bIns="31996" rtlCol="0" anchor="ctr">
            <a:normAutofit/>
          </a:bodyPr>
          <a:lstStyle>
            <a:lvl1pPr marL="0" indent="0" algn="ctr" defTabSz="639908" rtl="0" eaLnBrk="1" latinLnBrk="0" hangingPunct="1">
              <a:lnSpc>
                <a:spcPct val="95000"/>
              </a:lnSpc>
              <a:spcBef>
                <a:spcPts val="1008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3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grpSp>
        <p:nvGrpSpPr>
          <p:cNvPr id="19" name="Group 38"/>
          <p:cNvGrpSpPr>
            <a:grpSpLocks noChangeAspect="1"/>
          </p:cNvGrpSpPr>
          <p:nvPr/>
        </p:nvGrpSpPr>
        <p:grpSpPr>
          <a:xfrm>
            <a:off x="341325" y="5103813"/>
            <a:ext cx="594557" cy="349250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1" name="Rectangle 20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38874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st slide_16x9 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251386" y="5491744"/>
            <a:ext cx="3420515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99" tIns="41048" rIns="82099" bIns="41048" anchor="b" anchorCtr="0">
            <a:spAutoFit/>
          </a:bodyPr>
          <a:lstStyle/>
          <a:p>
            <a:pPr algn="l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7789724" y="5490299"/>
            <a:ext cx="785938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8640576" y="5486879"/>
            <a:ext cx="259840" cy="175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1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06419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825502"/>
            <a:ext cx="7772400" cy="2174875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048001"/>
            <a:ext cx="6400800" cy="1639241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169" indent="0" algn="ctr">
              <a:buNone/>
            </a:lvl2pPr>
            <a:lvl3pPr marL="914338" indent="0" algn="ctr">
              <a:buNone/>
            </a:lvl3pPr>
            <a:lvl4pPr marL="1371507" indent="0" algn="ctr">
              <a:buNone/>
            </a:lvl4pPr>
            <a:lvl5pPr marL="1828676" indent="0" algn="ctr">
              <a:buNone/>
            </a:lvl5pPr>
            <a:lvl6pPr marL="2285845" indent="0" algn="ctr">
              <a:buNone/>
            </a:lvl6pPr>
            <a:lvl7pPr marL="2743014" indent="0" algn="ctr">
              <a:buNone/>
            </a:lvl7pPr>
            <a:lvl8pPr marL="3200183" indent="0" algn="ctr">
              <a:buNone/>
            </a:lvl8pPr>
            <a:lvl9pPr marL="3657352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>
          <a:xfrm>
            <a:off x="6553201" y="5204354"/>
            <a:ext cx="2133600" cy="39687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61EFCEDC-6F13-564A-8DCD-A15EE12CD670}" type="slidenum">
              <a:rPr lang="en-US" sz="1800" smtClean="0">
                <a:solidFill>
                  <a:srgbClr val="0096D6"/>
                </a:solidFill>
                <a:latin typeface="Arial"/>
                <a:ea typeface="+mn-ea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651978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40284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age fill v2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/>
        </p:nvSpPr>
        <p:spPr bwMode="black">
          <a:xfrm>
            <a:off x="4222620" y="4816741"/>
            <a:ext cx="72885" cy="3068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black">
          <a:xfrm>
            <a:off x="4647204" y="4809100"/>
            <a:ext cx="211026" cy="32381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black">
          <a:xfrm>
            <a:off x="3917510" y="4809100"/>
            <a:ext cx="211026" cy="32381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black">
          <a:xfrm>
            <a:off x="4934504" y="4809100"/>
            <a:ext cx="289844" cy="32381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389563" y="4809100"/>
            <a:ext cx="188992" cy="32381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black">
          <a:xfrm>
            <a:off x="3772599" y="4381909"/>
            <a:ext cx="68647" cy="15766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3964980" y="4276167"/>
            <a:ext cx="68647" cy="26339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53974" y="4130779"/>
            <a:ext cx="68647" cy="48525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346354" y="4276167"/>
            <a:ext cx="68647" cy="26339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534498" y="4381909"/>
            <a:ext cx="72885" cy="15766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726869" y="4276169"/>
            <a:ext cx="69494" cy="26339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919252" y="4130786"/>
            <a:ext cx="69494" cy="48525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5108242" y="4276169"/>
            <a:ext cx="69494" cy="26339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5300624" y="4381909"/>
            <a:ext cx="69494" cy="15766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63497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first slide_16x9 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3" name="Freeform 72"/>
          <p:cNvSpPr>
            <a:spLocks noChangeAspect="1"/>
          </p:cNvSpPr>
          <p:nvPr/>
        </p:nvSpPr>
        <p:spPr bwMode="black">
          <a:xfrm>
            <a:off x="7729033" y="2029478"/>
            <a:ext cx="110576" cy="4191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0004" y="2381250"/>
            <a:ext cx="2595474" cy="677080"/>
          </a:xfrm>
          <a:prstGeom prst="rect">
            <a:avLst/>
          </a:prstGeom>
          <a:noFill/>
        </p:spPr>
        <p:txBody>
          <a:bodyPr wrap="none" lIns="91411" tIns="45706" rIns="91411" bIns="45706" rtlCol="0">
            <a:spAutoFit/>
          </a:bodyPr>
          <a:lstStyle/>
          <a:p>
            <a:pPr algn="l" defTabSz="914110" fontAlgn="auto"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</a:p>
        </p:txBody>
      </p:sp>
      <p:sp>
        <p:nvSpPr>
          <p:cNvPr id="33" name="Freeform 32"/>
          <p:cNvSpPr>
            <a:spLocks noChangeAspect="1" noEditPoints="1"/>
          </p:cNvSpPr>
          <p:nvPr/>
        </p:nvSpPr>
        <p:spPr bwMode="black">
          <a:xfrm>
            <a:off x="7453815" y="2872319"/>
            <a:ext cx="460386" cy="51435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/>
          <p:cNvSpPr>
            <a:spLocks noChangeAspect="1" noChangeArrowheads="1"/>
          </p:cNvSpPr>
          <p:nvPr/>
        </p:nvSpPr>
        <p:spPr bwMode="black">
          <a:xfrm>
            <a:off x="6326091" y="2882896"/>
            <a:ext cx="116148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3" name="Freeform 62"/>
          <p:cNvSpPr>
            <a:spLocks noChangeAspect="1"/>
          </p:cNvSpPr>
          <p:nvPr/>
        </p:nvSpPr>
        <p:spPr bwMode="black">
          <a:xfrm>
            <a:off x="6998709" y="2872319"/>
            <a:ext cx="335193" cy="51435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4" name="Freeform 63"/>
          <p:cNvSpPr>
            <a:spLocks noChangeAspect="1"/>
          </p:cNvSpPr>
          <p:nvPr/>
        </p:nvSpPr>
        <p:spPr bwMode="black">
          <a:xfrm>
            <a:off x="5842783" y="2872319"/>
            <a:ext cx="335193" cy="51435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5" name="Freeform 64"/>
          <p:cNvSpPr>
            <a:spLocks noChangeAspect="1"/>
          </p:cNvSpPr>
          <p:nvPr/>
        </p:nvSpPr>
        <p:spPr bwMode="black">
          <a:xfrm>
            <a:off x="6590566" y="2872319"/>
            <a:ext cx="300194" cy="51435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6" name="Freeform 65"/>
          <p:cNvSpPr>
            <a:spLocks noChangeAspect="1"/>
          </p:cNvSpPr>
          <p:nvPr/>
        </p:nvSpPr>
        <p:spPr bwMode="black">
          <a:xfrm>
            <a:off x="5613219" y="2196976"/>
            <a:ext cx="107829" cy="247650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7" name="Freeform 66"/>
          <p:cNvSpPr>
            <a:spLocks noChangeAspect="1"/>
          </p:cNvSpPr>
          <p:nvPr/>
        </p:nvSpPr>
        <p:spPr bwMode="black">
          <a:xfrm>
            <a:off x="5917963" y="2029477"/>
            <a:ext cx="109227" cy="4191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8" name="Freeform 67"/>
          <p:cNvSpPr>
            <a:spLocks noChangeAspect="1"/>
          </p:cNvSpPr>
          <p:nvPr/>
        </p:nvSpPr>
        <p:spPr bwMode="black">
          <a:xfrm>
            <a:off x="6217354" y="1799169"/>
            <a:ext cx="108695" cy="7683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9" name="Freeform 68"/>
          <p:cNvSpPr>
            <a:spLocks noChangeAspect="1"/>
          </p:cNvSpPr>
          <p:nvPr/>
        </p:nvSpPr>
        <p:spPr bwMode="black">
          <a:xfrm>
            <a:off x="6522099" y="2029478"/>
            <a:ext cx="109226" cy="4191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0" name="Freeform 69"/>
          <p:cNvSpPr>
            <a:spLocks noChangeAspect="1"/>
          </p:cNvSpPr>
          <p:nvPr/>
        </p:nvSpPr>
        <p:spPr bwMode="black">
          <a:xfrm>
            <a:off x="6820141" y="2196976"/>
            <a:ext cx="114486" cy="247650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" name="Freeform 70"/>
          <p:cNvSpPr>
            <a:spLocks noChangeAspect="1"/>
          </p:cNvSpPr>
          <p:nvPr/>
        </p:nvSpPr>
        <p:spPr bwMode="black">
          <a:xfrm>
            <a:off x="7124896" y="2029478"/>
            <a:ext cx="110576" cy="4191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2" name="Freeform 71"/>
          <p:cNvSpPr>
            <a:spLocks noChangeAspect="1"/>
          </p:cNvSpPr>
          <p:nvPr/>
        </p:nvSpPr>
        <p:spPr bwMode="black">
          <a:xfrm>
            <a:off x="7429660" y="1799169"/>
            <a:ext cx="110037" cy="7683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4" name="Freeform 73"/>
          <p:cNvSpPr>
            <a:spLocks noChangeAspect="1"/>
          </p:cNvSpPr>
          <p:nvPr/>
        </p:nvSpPr>
        <p:spPr bwMode="black">
          <a:xfrm>
            <a:off x="8033799" y="2196976"/>
            <a:ext cx="109161" cy="247650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3" tIns="32002" rIns="64003" bIns="32002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54585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19" grpId="0"/>
      <p:bldP spid="33" grpId="0" animBg="1"/>
      <p:bldP spid="34" grpId="0" animBg="1"/>
      <p:bldP spid="63" grpId="0" animBg="1"/>
      <p:bldP spid="64" grpId="0" animBg="1"/>
      <p:bldP spid="65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</p:bld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1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fld id="{EBE07A1A-68A0-0E40-BB6B-7D9137364C0A}" type="datetimeFigureOut">
              <a:rPr lang="en-US" sz="1800" smtClean="0">
                <a:solidFill>
                  <a:srgbClr val="0096D6"/>
                </a:solidFill>
                <a:latin typeface="Arial"/>
                <a:ea typeface="+mn-ea"/>
                <a:cs typeface="+mn-cs"/>
              </a:rPr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t>9/9/15</a:t>
            </a:fld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5296961"/>
            <a:ext cx="2133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fld id="{B608E590-1B36-614C-9592-B749B8E4095B}" type="slidenum">
              <a:rPr lang="en-US" sz="1800" smtClean="0">
                <a:solidFill>
                  <a:srgbClr val="0096D6"/>
                </a:solidFill>
                <a:latin typeface="Arial"/>
                <a:ea typeface="+mn-ea"/>
                <a:cs typeface="+mn-cs"/>
              </a:rPr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356032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fld id="{4E13C22F-3E3F-9841-A426-740C8C02F17D}" type="datetimeFigureOut">
              <a:rPr lang="en-US" sz="1800" smtClean="0">
                <a:solidFill>
                  <a:srgbClr val="0096D6"/>
                </a:solidFill>
                <a:latin typeface="Arial"/>
                <a:ea typeface="+mn-ea"/>
                <a:cs typeface="+mn-cs"/>
              </a:rPr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t>9/9/15</a:t>
            </a:fld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5296961"/>
            <a:ext cx="2133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fld id="{46C3782B-50E9-A842-8CBD-8FE869FB4AF9}" type="slidenum">
              <a:rPr lang="en-US" sz="1800" smtClean="0">
                <a:solidFill>
                  <a:srgbClr val="0096D6"/>
                </a:solidFill>
                <a:latin typeface="Arial"/>
                <a:ea typeface="+mn-ea"/>
                <a:cs typeface="+mn-cs"/>
              </a:rPr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997249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5" y="317506"/>
            <a:ext cx="8588861" cy="741179"/>
          </a:xfrm>
        </p:spPr>
        <p:txBody>
          <a:bodyPr vert="horz" lIns="81616" tIns="40809" rIns="73456" bIns="40809" rtlCol="0" anchor="b" anchorCtr="0">
            <a:noAutofit/>
          </a:bodyPr>
          <a:lstStyle>
            <a:lvl1pPr algn="l" defTabSz="81616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120140"/>
            <a:ext cx="8578850" cy="37693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750"/>
              </a:spcBef>
              <a:defRPr sz="19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750"/>
              </a:spcBef>
              <a:defRPr sz="13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5051767"/>
            <a:ext cx="8412480" cy="230833"/>
          </a:xfrm>
        </p:spPr>
        <p:txBody>
          <a:bodyPr vert="horz" wrap="square" lIns="81616" tIns="40809" rIns="81616" bIns="40809" rtlCol="0" anchor="b" anchorCtr="0">
            <a:noAutofit/>
          </a:bodyPr>
          <a:lstStyle>
            <a:lvl1pPr marL="0" indent="0" algn="l" defTabSz="718400">
              <a:lnSpc>
                <a:spcPct val="90000"/>
              </a:lnSpc>
              <a:spcBef>
                <a:spcPct val="50000"/>
              </a:spcBef>
              <a:buNone/>
              <a:defRPr lang="en-US" sz="11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300"/>
            </a:lvl2pPr>
            <a:lvl3pPr>
              <a:buFont typeface="Arial" pitchFamily="34" charset="0"/>
              <a:buNone/>
              <a:defRPr sz="1300"/>
            </a:lvl3pPr>
            <a:lvl4pPr>
              <a:buFont typeface="Arial" pitchFamily="34" charset="0"/>
              <a:buNone/>
              <a:defRPr sz="1300"/>
            </a:lvl4pPr>
            <a:lvl5pPr>
              <a:buFont typeface="Arial" pitchFamily="34" charset="0"/>
              <a:buNone/>
              <a:defRPr sz="1300"/>
            </a:lvl5pPr>
          </a:lstStyle>
          <a:p>
            <a:pPr marL="204042" lvl="0" indent="-204042" algn="l" defTabSz="718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100103005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fld id="{7ED977C8-6230-4998-B8FE-52FAE33CADB2}" type="datetimeFigureOut">
              <a:rPr lang="en-US" sz="1800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rPr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t>9/9/15</a:t>
            </a:fld>
            <a:endParaRPr lang="en-US" sz="1800">
              <a:solidFill>
                <a:prstClr val="black">
                  <a:tint val="75000"/>
                </a:prst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>
                  <a:tint val="75000"/>
                </a:prst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5296960"/>
            <a:ext cx="2133600" cy="304271"/>
          </a:xfrm>
          <a:prstGeom prst="rect">
            <a:avLst/>
          </a:prstGeom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fld id="{723DC489-1849-4AA4-B649-67CF5C407148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rPr>
              <a:pPr algn="l" defTabSz="45716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90292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282601"/>
            <a:ext cx="9144000" cy="2265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359764" y="254000"/>
            <a:ext cx="8454452" cy="444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9773" y="679421"/>
            <a:ext cx="8450861" cy="400081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2000" b="1">
                <a:solidFill>
                  <a:srgbClr val="C00000"/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  <p:pic>
        <p:nvPicPr>
          <p:cNvPr id="7" name="Picture 6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  <p:sp>
        <p:nvSpPr>
          <p:cNvPr id="10" name="Table Placeholder 9"/>
          <p:cNvSpPr>
            <a:spLocks noGrp="1"/>
          </p:cNvSpPr>
          <p:nvPr>
            <p:ph type="tbl" sz="quarter" idx="12"/>
          </p:nvPr>
        </p:nvSpPr>
        <p:spPr>
          <a:xfrm>
            <a:off x="457213" y="1230317"/>
            <a:ext cx="8229601" cy="3786188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7050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116454"/>
            <a:ext cx="8578850" cy="4138083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0638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Bullet_Title only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266700"/>
            <a:ext cx="8588861" cy="698500"/>
          </a:xfrm>
        </p:spPr>
        <p:txBody>
          <a:bodyPr vert="horz" lIns="82290" tIns="45717" rIns="82290" bIns="45717" rtlCol="0" anchor="b" anchorCtr="0">
            <a:noAutofit/>
          </a:bodyPr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ltGray">
          <a:xfrm>
            <a:off x="251376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2013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7789673" y="5457893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40531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18419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95697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95697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95697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 flipH="1">
            <a:off x="5870577" y="5511272"/>
            <a:ext cx="779463" cy="276621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6932613" y="5511272"/>
            <a:ext cx="657225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2190751" y="5599906"/>
            <a:ext cx="663575" cy="52757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2794002" y="5557574"/>
            <a:ext cx="779463" cy="46209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 rot="10800000" flipH="1">
            <a:off x="341314" y="5590628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 rot="10800000" flipH="1">
            <a:off x="8037513" y="6932085"/>
            <a:ext cx="781050" cy="276621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" y="2"/>
            <a:ext cx="9129713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5C59EE30-0508-004E-BFD0-74A206D14D34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4591DB88-E76A-8842-8212-174D258AE9FF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86EBFE41-0650-5D4E-842E-24999E107E74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22D72E75-059D-5649-A98A-5801018B4A28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3952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1476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4987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8903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3768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5804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4558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160198"/>
            <a:ext cx="9144000" cy="41529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chemeClr val="accent3">
                  <a:lumMod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259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160198"/>
            <a:ext cx="9144000" cy="41529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chemeClr val="accent3">
                  <a:lumMod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4611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160198"/>
            <a:ext cx="9144000" cy="41529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chemeClr val="accent3">
                  <a:lumMod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3645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16" y="317512"/>
            <a:ext cx="8588861" cy="741179"/>
          </a:xfrm>
        </p:spPr>
        <p:txBody>
          <a:bodyPr vert="horz" lIns="81616" tIns="40809" rIns="73456" bIns="40809" rtlCol="0" anchor="b" anchorCtr="0">
            <a:noAutofit/>
          </a:bodyPr>
          <a:lstStyle>
            <a:lvl1pPr algn="l" defTabSz="81616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120140"/>
            <a:ext cx="8578850" cy="37693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750"/>
              </a:spcBef>
              <a:defRPr sz="19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750"/>
              </a:spcBef>
              <a:defRPr sz="13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5051774"/>
            <a:ext cx="8412480" cy="230833"/>
          </a:xfrm>
        </p:spPr>
        <p:txBody>
          <a:bodyPr vert="horz" wrap="square" lIns="81616" tIns="40809" rIns="81616" bIns="40809" rtlCol="0" anchor="b" anchorCtr="0">
            <a:noAutofit/>
          </a:bodyPr>
          <a:lstStyle>
            <a:lvl1pPr marL="0" indent="0" algn="l" defTabSz="718400">
              <a:lnSpc>
                <a:spcPct val="90000"/>
              </a:lnSpc>
              <a:spcBef>
                <a:spcPct val="50000"/>
              </a:spcBef>
              <a:buNone/>
              <a:defRPr lang="en-US" sz="11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300"/>
            </a:lvl2pPr>
            <a:lvl3pPr>
              <a:buFont typeface="Arial" pitchFamily="34" charset="0"/>
              <a:buNone/>
              <a:defRPr sz="1300"/>
            </a:lvl3pPr>
            <a:lvl4pPr>
              <a:buFont typeface="Arial" pitchFamily="34" charset="0"/>
              <a:buNone/>
              <a:defRPr sz="1300"/>
            </a:lvl4pPr>
            <a:lvl5pPr>
              <a:buFont typeface="Arial" pitchFamily="34" charset="0"/>
              <a:buNone/>
              <a:defRPr sz="1300"/>
            </a:lvl5pPr>
          </a:lstStyle>
          <a:p>
            <a:pPr marL="204042" lvl="0" indent="-204042" algn="l" defTabSz="718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375491766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63550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69900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63550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88" y="2"/>
            <a:ext cx="9129712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5FDD179C-D4CC-0743-9B99-8FD5BDA20D81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6F8A8938-BC52-AF41-9AEE-A76303D9967A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ltGray">
          <a:xfrm>
            <a:off x="250826" y="5459053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BD078F2C-A365-6C40-BF04-64DC5BD6CA8E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55D9AAC6-4E1D-6E45-9249-E572CD005F40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0899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5" y="317506"/>
            <a:ext cx="8588861" cy="741179"/>
          </a:xfrm>
        </p:spPr>
        <p:txBody>
          <a:bodyPr vert="horz" lIns="81616" tIns="40809" rIns="73456" bIns="40809" rtlCol="0" anchor="b" anchorCtr="0">
            <a:noAutofit/>
          </a:bodyPr>
          <a:lstStyle>
            <a:lvl1pPr algn="l" defTabSz="81616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120140"/>
            <a:ext cx="8578850" cy="37693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750"/>
              </a:spcBef>
              <a:defRPr sz="19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750"/>
              </a:spcBef>
              <a:defRPr sz="13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5051767"/>
            <a:ext cx="8412480" cy="230833"/>
          </a:xfrm>
        </p:spPr>
        <p:txBody>
          <a:bodyPr vert="horz" wrap="square" lIns="81616" tIns="40809" rIns="81616" bIns="40809" rtlCol="0" anchor="b" anchorCtr="0">
            <a:noAutofit/>
          </a:bodyPr>
          <a:lstStyle>
            <a:lvl1pPr marL="0" indent="0" algn="l" defTabSz="718400">
              <a:lnSpc>
                <a:spcPct val="90000"/>
              </a:lnSpc>
              <a:spcBef>
                <a:spcPct val="50000"/>
              </a:spcBef>
              <a:buNone/>
              <a:defRPr lang="en-US" sz="11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300"/>
            </a:lvl2pPr>
            <a:lvl3pPr>
              <a:buFont typeface="Arial" pitchFamily="34" charset="0"/>
              <a:buNone/>
              <a:defRPr sz="1300"/>
            </a:lvl3pPr>
            <a:lvl4pPr>
              <a:buFont typeface="Arial" pitchFamily="34" charset="0"/>
              <a:buNone/>
              <a:defRPr sz="1300"/>
            </a:lvl4pPr>
            <a:lvl5pPr>
              <a:buFont typeface="Arial" pitchFamily="34" charset="0"/>
              <a:buNone/>
              <a:defRPr sz="1300"/>
            </a:lvl5pPr>
          </a:lstStyle>
          <a:p>
            <a:pPr marL="204042" lvl="0" indent="-204042" algn="l" defTabSz="718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180043275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irst slide_v5 bkg only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090506"/>
            <a:ext cx="116616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081345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2" y="3081345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081345"/>
            <a:ext cx="463750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23" y="3081345"/>
            <a:ext cx="302387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62" y="2568700"/>
            <a:ext cx="10983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8" y="2441821"/>
            <a:ext cx="109835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62" y="2267359"/>
            <a:ext cx="109835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9" y="2441820"/>
            <a:ext cx="109835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2568707"/>
            <a:ext cx="116616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14" y="2441821"/>
            <a:ext cx="111191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26" y="2267359"/>
            <a:ext cx="111191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9" y="2441821"/>
            <a:ext cx="111191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20" y="2568707"/>
            <a:ext cx="111191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2" y="2550413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4235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/>
      <p:bldP spid="34" grpId="1"/>
    </p:bld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160198"/>
            <a:ext cx="9144000" cy="41529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chemeClr val="accent3">
                  <a:lumMod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l" defTabSz="45716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0923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983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16" y="317511"/>
            <a:ext cx="8588861" cy="741179"/>
          </a:xfrm>
        </p:spPr>
        <p:txBody>
          <a:bodyPr vert="horz" lIns="81616" tIns="40809" rIns="73456" bIns="40809" rtlCol="0" anchor="b" anchorCtr="0">
            <a:noAutofit/>
          </a:bodyPr>
          <a:lstStyle>
            <a:lvl1pPr algn="l" defTabSz="81616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120140"/>
            <a:ext cx="8578850" cy="37693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750"/>
              </a:spcBef>
              <a:defRPr sz="19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750"/>
              </a:spcBef>
              <a:defRPr sz="13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75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3" y="5051773"/>
            <a:ext cx="8412480" cy="230833"/>
          </a:xfrm>
        </p:spPr>
        <p:txBody>
          <a:bodyPr vert="horz" wrap="square" lIns="81616" tIns="40809" rIns="81616" bIns="40809" rtlCol="0" anchor="b" anchorCtr="0">
            <a:noAutofit/>
          </a:bodyPr>
          <a:lstStyle>
            <a:lvl1pPr marL="0" indent="0" algn="l" defTabSz="718400">
              <a:lnSpc>
                <a:spcPct val="90000"/>
              </a:lnSpc>
              <a:spcBef>
                <a:spcPct val="50000"/>
              </a:spcBef>
              <a:buNone/>
              <a:defRPr lang="en-US" sz="11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300"/>
            </a:lvl2pPr>
            <a:lvl3pPr>
              <a:buFont typeface="Arial" pitchFamily="34" charset="0"/>
              <a:buNone/>
              <a:defRPr sz="1300"/>
            </a:lvl3pPr>
            <a:lvl4pPr>
              <a:buFont typeface="Arial" pitchFamily="34" charset="0"/>
              <a:buNone/>
              <a:defRPr sz="1300"/>
            </a:lvl4pPr>
            <a:lvl5pPr>
              <a:buFont typeface="Arial" pitchFamily="34" charset="0"/>
              <a:buNone/>
              <a:defRPr sz="1300"/>
            </a:lvl5pPr>
          </a:lstStyle>
          <a:p>
            <a:pPr marL="204042" lvl="0" indent="-204042" algn="l" defTabSz="718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281632391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405353" y="4957198"/>
            <a:ext cx="599089" cy="954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0" y="4957198"/>
            <a:ext cx="472965" cy="954689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7" y="4957198"/>
            <a:ext cx="472965" cy="954689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692727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393065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5511800"/>
            <a:ext cx="780312" cy="2766291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7" y="551180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191487" y="5599543"/>
            <a:ext cx="662549" cy="52758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2794162" y="5557163"/>
            <a:ext cx="779356" cy="46219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854363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341314" y="5590628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6931891"/>
            <a:ext cx="780312" cy="2766291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1985"/>
            <a:ext cx="9129008" cy="5315263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5454387"/>
            <a:ext cx="9129008" cy="260613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6"/>
            <a:ext cx="8112126" cy="320146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16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040191"/>
            <a:ext cx="8112125" cy="2422699"/>
          </a:xfrm>
        </p:spPr>
        <p:txBody>
          <a:bodyPr/>
          <a:lstStyle>
            <a:lvl1pPr algn="l" defTabSz="7133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91" name="Group 67"/>
          <p:cNvGrpSpPr/>
          <p:nvPr userDrawn="1"/>
        </p:nvGrpSpPr>
        <p:grpSpPr>
          <a:xfrm>
            <a:off x="341799" y="251570"/>
            <a:ext cx="630141" cy="373176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7929489" y="5491508"/>
            <a:ext cx="646162" cy="14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8673622" y="5488088"/>
            <a:ext cx="207747" cy="14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5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6353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6" y="3988272"/>
            <a:ext cx="8110268" cy="329407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4394729"/>
            <a:ext cx="8124560" cy="333375"/>
          </a:xfrm>
        </p:spPr>
        <p:txBody>
          <a:bodyPr/>
          <a:lstStyle>
            <a:lvl1pPr marL="0" indent="0">
              <a:buFontTx/>
              <a:buNone/>
              <a:defRPr lang="en-US" sz="11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3" name="Rectangle 4"/>
          <p:cNvSpPr>
            <a:spLocks noChangeArrowheads="1"/>
          </p:cNvSpPr>
          <p:nvPr userDrawn="1"/>
        </p:nvSpPr>
        <p:spPr bwMode="ltGray">
          <a:xfrm>
            <a:off x="265666" y="5488539"/>
            <a:ext cx="3420515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 anchorCtr="0">
            <a:spAutoFit/>
          </a:bodyPr>
          <a:lstStyle/>
          <a:p>
            <a:pPr algn="l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 err="1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5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5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58662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0" y="1985"/>
            <a:ext cx="9129008" cy="5315263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5454387"/>
            <a:ext cx="9129008" cy="260613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6"/>
            <a:ext cx="8112126" cy="320146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16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040191"/>
            <a:ext cx="8112125" cy="2422699"/>
          </a:xfrm>
        </p:spPr>
        <p:txBody>
          <a:bodyPr/>
          <a:lstStyle>
            <a:lvl1pPr algn="l" defTabSz="7133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 userDrawn="1"/>
        </p:nvGrpSpPr>
        <p:grpSpPr>
          <a:xfrm>
            <a:off x="341799" y="251570"/>
            <a:ext cx="630141" cy="373176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7516065" y="5429953"/>
            <a:ext cx="1059586" cy="20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0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8673622" y="5488088"/>
            <a:ext cx="207747" cy="14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5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6353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6" y="3988272"/>
            <a:ext cx="8110268" cy="329407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4394729"/>
            <a:ext cx="8124560" cy="333375"/>
          </a:xfrm>
        </p:spPr>
        <p:txBody>
          <a:bodyPr/>
          <a:lstStyle>
            <a:lvl1pPr marL="0" indent="0">
              <a:buFontTx/>
              <a:buNone/>
              <a:defRPr lang="en-US" sz="11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16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Rectangle 4"/>
          <p:cNvSpPr>
            <a:spLocks noChangeArrowheads="1"/>
          </p:cNvSpPr>
          <p:nvPr userDrawn="1"/>
        </p:nvSpPr>
        <p:spPr bwMode="ltGray">
          <a:xfrm>
            <a:off x="265666" y="5488539"/>
            <a:ext cx="3420515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 anchorCtr="0">
            <a:spAutoFit/>
          </a:bodyPr>
          <a:lstStyle/>
          <a:p>
            <a:pPr algn="l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 err="1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5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5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36672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297549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531433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4" y="-2427732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2" y="474932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26347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47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3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929489" y="5491508"/>
            <a:ext cx="646162" cy="14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grpSp>
        <p:nvGrpSpPr>
          <p:cNvPr id="53" name="Group 5"/>
          <p:cNvGrpSpPr>
            <a:grpSpLocks/>
          </p:cNvGrpSpPr>
          <p:nvPr userDrawn="1"/>
        </p:nvGrpSpPr>
        <p:grpSpPr bwMode="auto">
          <a:xfrm>
            <a:off x="341799" y="254000"/>
            <a:ext cx="631526" cy="373063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265666" y="5488539"/>
            <a:ext cx="3420515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 anchorCtr="0">
            <a:spAutoFit/>
          </a:bodyPr>
          <a:lstStyle/>
          <a:p>
            <a:pPr algn="l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5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8673622" y="5488088"/>
            <a:ext cx="207747" cy="14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5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6353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5" y="3985631"/>
            <a:ext cx="8112650" cy="320146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4394376"/>
            <a:ext cx="8112650" cy="320146"/>
          </a:xfrm>
        </p:spPr>
        <p:txBody>
          <a:bodyPr/>
          <a:lstStyle>
            <a:lvl1pPr marL="0" indent="0">
              <a:buFontTx/>
              <a:buNone/>
              <a:defRPr lang="en-US" sz="11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2599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grpSp>
        <p:nvGrpSpPr>
          <p:cNvPr id="46" name="Group 45"/>
          <p:cNvGrpSpPr/>
          <p:nvPr userDrawn="1"/>
        </p:nvGrpSpPr>
        <p:grpSpPr>
          <a:xfrm>
            <a:off x="0" y="-1713357"/>
            <a:ext cx="9835191" cy="16149288"/>
            <a:chOff x="0" y="-2056029"/>
            <a:chExt cx="13110173" cy="19379146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2430699" y="3308943"/>
              <a:ext cx="2305719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Rounded Rectangle 39"/>
            <p:cNvSpPr/>
            <p:nvPr userDrawn="1"/>
          </p:nvSpPr>
          <p:spPr>
            <a:xfrm>
              <a:off x="0" y="123668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Rounded Rectangle 41"/>
            <p:cNvSpPr/>
            <p:nvPr userDrawn="1"/>
          </p:nvSpPr>
          <p:spPr>
            <a:xfrm rot="10800000">
              <a:off x="1351370" y="424860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Rounded Rectangle 42"/>
            <p:cNvSpPr/>
            <p:nvPr userDrawn="1"/>
          </p:nvSpPr>
          <p:spPr>
            <a:xfrm>
              <a:off x="8778358" y="-205602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4" name="Rounded Rectangle 43"/>
            <p:cNvSpPr/>
            <p:nvPr userDrawn="1"/>
          </p:nvSpPr>
          <p:spPr>
            <a:xfrm>
              <a:off x="10804454" y="278378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5" name="Rounded Rectangle 44"/>
            <p:cNvSpPr/>
            <p:nvPr userDrawn="1"/>
          </p:nvSpPr>
          <p:spPr>
            <a:xfrm rot="10800000">
              <a:off x="4047043" y="174390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47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3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929489" y="5491508"/>
            <a:ext cx="646162" cy="14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341799" y="254000"/>
            <a:ext cx="631526" cy="373063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8673622" y="5488088"/>
            <a:ext cx="207747" cy="14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5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6353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5" y="3985631"/>
            <a:ext cx="8112650" cy="320146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4394376"/>
            <a:ext cx="8112650" cy="320146"/>
          </a:xfrm>
        </p:spPr>
        <p:txBody>
          <a:bodyPr/>
          <a:lstStyle>
            <a:lvl1pPr marL="0" indent="0">
              <a:buFontTx/>
              <a:buNone/>
              <a:defRPr lang="en-US" sz="11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4"/>
          <p:cNvSpPr>
            <a:spLocks noChangeArrowheads="1"/>
          </p:cNvSpPr>
          <p:nvPr userDrawn="1"/>
        </p:nvSpPr>
        <p:spPr bwMode="ltGray">
          <a:xfrm>
            <a:off x="265666" y="5488539"/>
            <a:ext cx="3420515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 anchorCtr="0">
            <a:spAutoFit/>
          </a:bodyPr>
          <a:lstStyle/>
          <a:p>
            <a:pPr algn="l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5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36042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333375" y="2588949"/>
            <a:ext cx="8477250" cy="2865438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71332" tIns="35666" rIns="71332" bIns="35666" anchor="ctr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48167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71332" tIns="35666" rIns="71332" bIns="35666" anchor="ctr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333375" y="5317880"/>
            <a:ext cx="8477250" cy="136507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217358" y="2519084"/>
            <a:ext cx="8694295" cy="2798164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47601"/>
            <a:ext cx="8112125" cy="2005868"/>
          </a:xfrm>
        </p:spPr>
        <p:txBody>
          <a:bodyPr/>
          <a:lstStyle>
            <a:lvl1pPr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380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9" dur="1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333375" y="2588949"/>
            <a:ext cx="8477250" cy="2865438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71332" tIns="35666" rIns="71332" bIns="35666" anchor="ctr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48167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71332" tIns="35666" rIns="71332" bIns="35666" anchor="ctr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17358" y="2519083"/>
            <a:ext cx="8694295" cy="143379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478784"/>
            <a:ext cx="8112125" cy="2005868"/>
          </a:xfrm>
        </p:spPr>
        <p:txBody>
          <a:bodyPr/>
          <a:lstStyle>
            <a:lvl1pPr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8640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-2975240"/>
            <a:ext cx="1728787" cy="116787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-53181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242755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4749271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263387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DB116243-37D1-5D42-8FC2-5FBE3367C6BC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7053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160198"/>
            <a:ext cx="9144000" cy="41529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00000">
                <a:schemeClr val="accent3">
                  <a:lumMod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360179"/>
            <a:ext cx="8580923" cy="698500"/>
          </a:xfrm>
        </p:spPr>
        <p:txBody>
          <a:bodyPr/>
          <a:lstStyle>
            <a:lvl1pPr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155"/>
              </a:spcBef>
              <a:buClr>
                <a:srgbClr val="96CA4B"/>
              </a:buClr>
              <a:tabLst/>
              <a:defRPr sz="17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468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4222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360179"/>
            <a:ext cx="8580923" cy="698500"/>
          </a:xfrm>
        </p:spPr>
        <p:txBody>
          <a:bodyPr/>
          <a:lstStyle>
            <a:lvl1pPr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120140"/>
            <a:ext cx="8570912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155"/>
              </a:spcBef>
              <a:buClr>
                <a:srgbClr val="96CA4B"/>
              </a:buClr>
              <a:tabLst/>
              <a:defRPr sz="17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468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993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116454"/>
            <a:ext cx="4021116" cy="4138083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155"/>
              </a:spcBef>
              <a:defRPr sz="14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468"/>
              </a:spcBef>
              <a:defRPr sz="1100">
                <a:solidFill>
                  <a:schemeClr val="bg1"/>
                </a:solidFill>
                <a:latin typeface="+mj-lt"/>
              </a:defRPr>
            </a:lvl2pPr>
            <a:lvl3pPr>
              <a:defRPr sz="900">
                <a:solidFill>
                  <a:schemeClr val="bg1"/>
                </a:solidFill>
                <a:latin typeface="+mj-lt"/>
              </a:defRPr>
            </a:lvl3pPr>
            <a:lvl4pPr>
              <a:defRPr sz="900">
                <a:solidFill>
                  <a:schemeClr val="bg1"/>
                </a:solidFill>
                <a:latin typeface="+mj-lt"/>
              </a:defRPr>
            </a:lvl4pPr>
            <a:lvl5pPr>
              <a:defRPr sz="9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88185" y="1116454"/>
            <a:ext cx="4222440" cy="4138083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155"/>
              </a:spcBef>
              <a:defRPr sz="14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468"/>
              </a:spcBef>
              <a:defRPr sz="1100">
                <a:solidFill>
                  <a:schemeClr val="bg1"/>
                </a:solidFill>
                <a:latin typeface="+mj-lt"/>
              </a:defRPr>
            </a:lvl2pPr>
            <a:lvl3pPr>
              <a:defRPr sz="900">
                <a:solidFill>
                  <a:schemeClr val="bg1"/>
                </a:solidFill>
                <a:latin typeface="+mj-lt"/>
              </a:defRPr>
            </a:lvl3pPr>
            <a:lvl4pPr>
              <a:defRPr sz="900">
                <a:solidFill>
                  <a:schemeClr val="bg1"/>
                </a:solidFill>
                <a:latin typeface="+mj-lt"/>
              </a:defRPr>
            </a:lvl4pPr>
            <a:lvl5pPr>
              <a:defRPr sz="9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9702" y="360179"/>
            <a:ext cx="8580923" cy="698500"/>
          </a:xfrm>
        </p:spPr>
        <p:txBody>
          <a:bodyPr/>
          <a:lstStyle>
            <a:lvl1pPr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6433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1" y="360179"/>
            <a:ext cx="8580923" cy="698500"/>
          </a:xfrm>
        </p:spPr>
        <p:txBody>
          <a:bodyPr/>
          <a:lstStyle>
            <a:lvl1pPr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116454"/>
            <a:ext cx="4011105" cy="4138083"/>
          </a:xfrm>
        </p:spPr>
        <p:txBody>
          <a:bodyPr/>
          <a:lstStyle>
            <a:lvl1pPr>
              <a:lnSpc>
                <a:spcPct val="95000"/>
              </a:lnSpc>
              <a:spcBef>
                <a:spcPts val="1155"/>
              </a:spcBef>
              <a:defRPr sz="17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468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456404"/>
            <a:ext cx="3236976" cy="538609"/>
          </a:xfrm>
        </p:spPr>
        <p:txBody>
          <a:bodyPr>
            <a:noAutofit/>
          </a:bodyPr>
          <a:lstStyle>
            <a:lvl1pPr marL="89165" indent="-89165"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6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89165" indent="-89165" algn="l" defTabSz="713323" rtl="0" eaLnBrk="1" latinLnBrk="0" hangingPunct="1">
              <a:defRPr lang="en-US" sz="16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9165" indent="-89165" algn="l" defTabSz="713323" rtl="0" eaLnBrk="1" latinLnBrk="0" hangingPunct="1">
              <a:defRPr lang="en-US" sz="16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9165" indent="-89165" algn="l" defTabSz="713323" rtl="0" eaLnBrk="1" latinLnBrk="0" hangingPunct="1">
              <a:defRPr lang="en-US" sz="16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9165" indent="-89165" algn="l" defTabSz="713323" rtl="0" eaLnBrk="1" latinLnBrk="0" hangingPunct="1">
              <a:defRPr lang="en-US" sz="16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309475" y="3947160"/>
            <a:ext cx="3237819" cy="28194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221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360179"/>
            <a:ext cx="8588861" cy="698500"/>
          </a:xfrm>
        </p:spPr>
        <p:txBody>
          <a:bodyPr/>
          <a:lstStyle>
            <a:lvl1pPr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9211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51460"/>
            <a:ext cx="4123944" cy="698500"/>
          </a:xfrm>
          <a:ln>
            <a:solidFill>
              <a:schemeClr val="bg1">
                <a:lumMod val="50000"/>
              </a:schemeClr>
            </a:solidFill>
          </a:ln>
        </p:spPr>
        <p:txBody>
          <a:bodyPr vert="horz" lIns="64199" tIns="35666" rIns="64199" bIns="35666" rtlCol="0" anchor="t" anchorCtr="0">
            <a:noAutofit/>
          </a:bodyPr>
          <a:lstStyle>
            <a:lvl1pPr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95364" indent="-178331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95364" indent="-178331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22430" y="259080"/>
            <a:ext cx="3896359" cy="701040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marL="0" marR="0" indent="0" algn="l" defTabSz="71332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1332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5565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1"/>
            <a:ext cx="2622550" cy="36591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5" y="1333500"/>
            <a:ext cx="2593975" cy="36353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1"/>
            <a:ext cx="2633662" cy="3611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19513" y="83820"/>
            <a:ext cx="2668457" cy="960120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71332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3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1332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258399" y="83820"/>
            <a:ext cx="2599859" cy="960120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71332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3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1332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72202" y="83820"/>
            <a:ext cx="2634158" cy="960120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71332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3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1332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577666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230313"/>
            <a:ext cx="8439461" cy="358775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5051763"/>
            <a:ext cx="7461250" cy="230833"/>
          </a:xfrm>
        </p:spPr>
        <p:txBody>
          <a:bodyPr wrap="square" anchor="b" anchorCtr="0">
            <a:noAutofit/>
          </a:bodyPr>
          <a:lstStyle>
            <a:lvl1pPr algn="l" defTabSz="627874">
              <a:lnSpc>
                <a:spcPct val="100000"/>
              </a:lnSpc>
              <a:spcBef>
                <a:spcPct val="50000"/>
              </a:spcBef>
              <a:buNone/>
              <a:defRPr sz="9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49586520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64199" tIns="35666" rIns="64199" bIns="35666" rtlCol="0" anchor="b" anchorCtr="0">
            <a:noAutofit/>
          </a:bodyPr>
          <a:lstStyle>
            <a:lvl1pPr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333500"/>
            <a:ext cx="4005072" cy="312420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900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623060"/>
            <a:ext cx="3429000" cy="2491740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8857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64199" tIns="35666" rIns="64199" bIns="35666" rtlCol="0" anchor="b" anchorCtr="0">
            <a:noAutofit/>
          </a:bodyPr>
          <a:lstStyle>
            <a:lvl1pPr algn="l" defTabSz="71332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3226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2756959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1030554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1713178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2320396"/>
            <a:ext cx="1728788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45521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C3571DDF-14F0-1F49-9CB5-7D45CA492587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1631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5175" y="4876801"/>
            <a:ext cx="8112126" cy="320146"/>
          </a:xfrm>
        </p:spPr>
        <p:txBody>
          <a:bodyPr anchor="b" anchorCtr="0">
            <a:noAutofit/>
          </a:bodyPr>
          <a:lstStyle>
            <a:lvl1pPr marL="0" indent="0" algn="l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3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541020"/>
            <a:ext cx="8112125" cy="3733800"/>
          </a:xfrm>
        </p:spPr>
        <p:txBody>
          <a:bodyPr/>
          <a:lstStyle>
            <a:lvl1pPr marL="182046" indent="-182046" algn="l" defTabSz="71332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4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035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598951"/>
            <a:ext cx="4117446" cy="2517098"/>
          </a:xfrm>
        </p:spPr>
        <p:txBody>
          <a:bodyPr vert="horz" lIns="64199" tIns="35666" rIns="64199" bIns="35666" rtlCol="0" anchor="ctr" anchorCtr="0">
            <a:noAutofit/>
          </a:bodyPr>
          <a:lstStyle>
            <a:lvl1pPr marL="0" indent="0" algn="l" defTabSz="71332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259080"/>
            <a:ext cx="3895344" cy="517398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5720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4" y="3566161"/>
            <a:ext cx="4684867" cy="320146"/>
          </a:xfrm>
        </p:spPr>
        <p:txBody>
          <a:bodyPr vert="horz" lIns="71332" tIns="35666" rIns="71332" bIns="35666" rtlCol="0">
            <a:noAutofit/>
          </a:bodyPr>
          <a:lstStyle>
            <a:lvl1pPr marL="0" indent="0" algn="l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3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4" y="2735580"/>
            <a:ext cx="4712557" cy="851958"/>
          </a:xfrm>
        </p:spPr>
        <p:txBody>
          <a:bodyPr vert="horz" lIns="64199" tIns="35666" rIns="64199" bIns="35666" rtlCol="0" anchor="b" anchorCtr="0">
            <a:noAutofit/>
          </a:bodyPr>
          <a:lstStyle>
            <a:lvl1pPr marL="0" indent="0" algn="l" defTabSz="71332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6" y="1598084"/>
            <a:ext cx="2676525" cy="2407708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grpSp>
        <p:nvGrpSpPr>
          <p:cNvPr id="24" name="Group 67"/>
          <p:cNvGrpSpPr/>
          <p:nvPr userDrawn="1"/>
        </p:nvGrpSpPr>
        <p:grpSpPr>
          <a:xfrm>
            <a:off x="341799" y="251570"/>
            <a:ext cx="691030" cy="409235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25" name="Rectangle 24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75011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2981739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2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42598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2" y="69573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281470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03861"/>
            <a:ext cx="8755128" cy="3643443"/>
          </a:xfrm>
        </p:spPr>
        <p:txBody>
          <a:bodyPr anchor="b" anchorCtr="0"/>
          <a:lstStyle>
            <a:lvl1pPr marL="178331" indent="-178331">
              <a:buFont typeface="Arial" pitchFamily="34" charset="0"/>
              <a:buChar char="“"/>
              <a:defRPr sz="47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1186" y="4465753"/>
            <a:ext cx="8574685" cy="511968"/>
          </a:xfrm>
        </p:spPr>
        <p:txBody>
          <a:bodyPr vert="horz" lIns="71332" tIns="35666" rIns="71332" bIns="35666" rtlCol="0">
            <a:noAutofit/>
          </a:bodyPr>
          <a:lstStyle>
            <a:lvl1pPr marL="0" indent="0">
              <a:buNone/>
              <a:defRPr lang="en-US" sz="19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ltGray">
          <a:xfrm>
            <a:off x="8673622" y="5488088"/>
            <a:ext cx="207747" cy="14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5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6353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265666" y="5488539"/>
            <a:ext cx="3420515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 anchorCtr="0">
            <a:spAutoFit/>
          </a:bodyPr>
          <a:lstStyle/>
          <a:p>
            <a:pPr algn="l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5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56910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662940"/>
            <a:ext cx="5349240" cy="333756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5" y="3995293"/>
            <a:ext cx="5347552" cy="8303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73622" y="5488088"/>
            <a:ext cx="207747" cy="14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5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6353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65666" y="5488539"/>
            <a:ext cx="3420515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 anchorCtr="0">
            <a:spAutoFit/>
          </a:bodyPr>
          <a:lstStyle/>
          <a:p>
            <a:pPr algn="l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79427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9" y="259080"/>
            <a:ext cx="3273552" cy="20497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71332" tIns="35666" rIns="71332" bIns="35666" rtlCol="0" anchor="ctr" anchorCtr="0">
            <a:normAutofit/>
          </a:bodyPr>
          <a:lstStyle>
            <a:lvl1pPr marL="0" indent="0" algn="ctr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2857500"/>
            <a:ext cx="7009298" cy="1184940"/>
          </a:xfrm>
        </p:spPr>
        <p:txBody>
          <a:bodyPr anchor="t">
            <a:noAutofit/>
          </a:bodyPr>
          <a:lstStyle>
            <a:lvl1pPr marL="0" marR="0" indent="0" algn="l" defTabSz="71332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73622" y="5488088"/>
            <a:ext cx="207747" cy="14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5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6353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65666" y="5488539"/>
            <a:ext cx="3420515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 anchorCtr="0">
            <a:spAutoFit/>
          </a:bodyPr>
          <a:lstStyle/>
          <a:p>
            <a:pPr algn="l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14423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716280"/>
            <a:ext cx="3630168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8"/>
            <a:ext cx="4349918" cy="104352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73622" y="5488088"/>
            <a:ext cx="207747" cy="14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5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6353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65666" y="5488539"/>
            <a:ext cx="3420515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 anchorCtr="0">
            <a:spAutoFit/>
          </a:bodyPr>
          <a:lstStyle/>
          <a:p>
            <a:pPr algn="l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37535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259291"/>
            <a:ext cx="3268136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90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71332" tIns="35666" rIns="71332" bIns="35666" rtlCol="0" anchor="ctr" anchorCtr="0">
            <a:normAutofit/>
          </a:bodyPr>
          <a:lstStyle>
            <a:lvl1pPr marL="0" indent="0" algn="ctr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259291"/>
            <a:ext cx="3287736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3" y="259291"/>
            <a:ext cx="330200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71332" tIns="35666" rIns="71332" bIns="35666" rtlCol="0" anchor="ctr" anchorCtr="0">
            <a:normAutofit/>
          </a:bodyPr>
          <a:lstStyle>
            <a:lvl1pPr marL="0" indent="0" algn="ctr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979833" y="259292"/>
            <a:ext cx="1838730" cy="109008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979833" y="259292"/>
            <a:ext cx="1838730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71332" tIns="35666" rIns="71332" bIns="35666" rtlCol="0" anchor="ctr" anchorCtr="0">
            <a:normAutofit/>
          </a:bodyPr>
          <a:lstStyle>
            <a:lvl1pPr marL="0" indent="0" algn="ctr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4" y="2524126"/>
            <a:ext cx="2523161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2524126"/>
            <a:ext cx="2537420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71332" tIns="35666" rIns="71332" bIns="35666" rtlCol="0" anchor="ctr" anchorCtr="0">
            <a:normAutofit/>
          </a:bodyPr>
          <a:lstStyle>
            <a:lvl1pPr marL="0" indent="0" algn="ctr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2524126"/>
            <a:ext cx="4025374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2524126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71332" tIns="35666" rIns="71332" bIns="35666" rtlCol="0" anchor="ctr" anchorCtr="0">
            <a:normAutofit/>
          </a:bodyPr>
          <a:lstStyle>
            <a:lvl1pPr marL="0" indent="0" algn="ctr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979833" y="1403049"/>
            <a:ext cx="1838730" cy="286846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6979833" y="1397000"/>
            <a:ext cx="1838730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71332" tIns="35666" rIns="71332" bIns="35666" rtlCol="0" anchor="ctr" anchorCtr="0">
            <a:normAutofit/>
          </a:bodyPr>
          <a:lstStyle>
            <a:lvl1pPr marL="0" indent="0" algn="ctr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979833" y="4319134"/>
            <a:ext cx="1838730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6979833" y="4319134"/>
            <a:ext cx="1838730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71332" tIns="35666" rIns="71332" bIns="35666" rtlCol="0" anchor="ctr" anchorCtr="0">
            <a:normAutofit/>
          </a:bodyPr>
          <a:lstStyle>
            <a:lvl1pPr marL="0" indent="0" algn="ctr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ltGray">
          <a:xfrm>
            <a:off x="8673622" y="5488088"/>
            <a:ext cx="207747" cy="14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5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6353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65666" y="5488539"/>
            <a:ext cx="3420515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 anchorCtr="0">
            <a:spAutoFit/>
          </a:bodyPr>
          <a:lstStyle/>
          <a:p>
            <a:pPr algn="l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6599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259080"/>
            <a:ext cx="8476488" cy="506282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6" y="259081"/>
            <a:ext cx="8474869" cy="5045154"/>
          </a:xfrm>
          <a:ln>
            <a:solidFill>
              <a:srgbClr val="08252E"/>
            </a:solidFill>
          </a:ln>
        </p:spPr>
        <p:txBody>
          <a:bodyPr vert="horz" lIns="71332" tIns="35666" rIns="71332" bIns="35666" rtlCol="0" anchor="ctr" anchorCtr="0">
            <a:normAutofit/>
          </a:bodyPr>
          <a:lstStyle>
            <a:lvl1pPr marL="0" indent="0" algn="ctr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6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9" name="Picture 8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333375" y="5317880"/>
            <a:ext cx="8477250" cy="13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0693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715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4796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2588949"/>
            <a:ext cx="84772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7489" y="2517511"/>
            <a:ext cx="8694737" cy="2797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B0639DAD-C012-6C43-AC58-843DE2876387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332619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2826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pic>
        <p:nvPicPr>
          <p:cNvPr id="55" name="Picture 54" descr="textur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2700" y="1488"/>
            <a:ext cx="9156700" cy="5713512"/>
          </a:xfrm>
          <a:prstGeom prst="rect">
            <a:avLst/>
          </a:prstGeom>
        </p:spPr>
      </p:pic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4391620" y="648891"/>
            <a:ext cx="442456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1332" tIns="35666" rIns="71332" bIns="35666" rtlCol="0" anchor="ctr">
            <a:normAutofit/>
          </a:bodyPr>
          <a:lstStyle>
            <a:lvl1pPr marL="0" indent="0" algn="ctr" defTabSz="713323" rtl="0" eaLnBrk="1" latinLnBrk="0" hangingPunct="1">
              <a:lnSpc>
                <a:spcPct val="95000"/>
              </a:lnSpc>
              <a:spcBef>
                <a:spcPts val="1123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grpSp>
        <p:nvGrpSpPr>
          <p:cNvPr id="20" name="Group 5"/>
          <p:cNvGrpSpPr>
            <a:grpSpLocks/>
          </p:cNvGrpSpPr>
          <p:nvPr userDrawn="1"/>
        </p:nvGrpSpPr>
        <p:grpSpPr bwMode="auto">
          <a:xfrm>
            <a:off x="341799" y="5080000"/>
            <a:ext cx="631526" cy="373063"/>
            <a:chOff x="384" y="331"/>
            <a:chExt cx="912" cy="485"/>
          </a:xfrm>
        </p:grpSpPr>
        <p:sp>
          <p:nvSpPr>
            <p:cNvPr id="23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13323" eaLnBrk="0" hangingPunct="0">
                <a:lnSpc>
                  <a:spcPct val="90000"/>
                </a:lnSpc>
                <a:defRPr/>
              </a:pPr>
              <a:endParaRPr lang="en-US" sz="19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18016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7762659" y="5487095"/>
            <a:ext cx="812991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ltGray">
          <a:xfrm>
            <a:off x="8673622" y="5488088"/>
            <a:ext cx="207747" cy="14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5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6353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65666" y="5488539"/>
            <a:ext cx="3420515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 anchorCtr="0">
            <a:spAutoFit/>
          </a:bodyPr>
          <a:lstStyle/>
          <a:p>
            <a:pPr algn="l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 err="1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5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5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74429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4" name="Rectangle 33"/>
          <p:cNvSpPr>
            <a:spLocks noChangeArrowheads="1"/>
          </p:cNvSpPr>
          <p:nvPr userDrawn="1"/>
        </p:nvSpPr>
        <p:spPr bwMode="black">
          <a:xfrm>
            <a:off x="4414521" y="4870458"/>
            <a:ext cx="31090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Freeform 34"/>
          <p:cNvSpPr>
            <a:spLocks/>
          </p:cNvSpPr>
          <p:nvPr userDrawn="1"/>
        </p:nvSpPr>
        <p:spPr bwMode="black">
          <a:xfrm>
            <a:off x="4595639" y="4866835"/>
            <a:ext cx="90017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4284376" y="4866835"/>
            <a:ext cx="90017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 noEditPoints="1"/>
          </p:cNvSpPr>
          <p:nvPr userDrawn="1"/>
        </p:nvSpPr>
        <p:spPr bwMode="black">
          <a:xfrm>
            <a:off x="4718192" y="4866835"/>
            <a:ext cx="12363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4485739" y="4866835"/>
            <a:ext cx="80617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4222558" y="4711832"/>
            <a:ext cx="29282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4304621" y="4666740"/>
            <a:ext cx="29282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4385239" y="4604740"/>
            <a:ext cx="29282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4467302" y="4666740"/>
            <a:ext cx="29282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4547558" y="4711832"/>
            <a:ext cx="31090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4629622" y="4666740"/>
            <a:ext cx="29644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4711686" y="4604740"/>
            <a:ext cx="29644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4792302" y="4666740"/>
            <a:ext cx="29644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4874366" y="4711832"/>
            <a:ext cx="29644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78862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 userDrawn="1"/>
        </p:nvSpPr>
        <p:spPr>
          <a:xfrm>
            <a:off x="644691" y="2550408"/>
            <a:ext cx="1920485" cy="502916"/>
          </a:xfrm>
          <a:prstGeom prst="rect">
            <a:avLst/>
          </a:prstGeom>
          <a:noFill/>
        </p:spPr>
        <p:txBody>
          <a:bodyPr wrap="none" lIns="71332" tIns="35666" rIns="71332" bIns="35666" rtlCol="0">
            <a:spAutoFit/>
          </a:bodyPr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  <a:endParaRPr lang="en-US" sz="28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08661" y="3090503"/>
            <a:ext cx="87485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black">
          <a:xfrm>
            <a:off x="6818309" y="3081338"/>
            <a:ext cx="253297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black">
          <a:xfrm>
            <a:off x="5942448" y="3081338"/>
            <a:ext cx="253297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7163159" y="3081338"/>
            <a:ext cx="347903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 userDrawn="1"/>
        </p:nvSpPr>
        <p:spPr bwMode="black">
          <a:xfrm>
            <a:off x="6509060" y="3081338"/>
            <a:ext cx="226849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 userDrawn="1"/>
        </p:nvSpPr>
        <p:spPr bwMode="black">
          <a:xfrm>
            <a:off x="5768495" y="2568700"/>
            <a:ext cx="82398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black">
          <a:xfrm>
            <a:off x="5999412" y="2441817"/>
            <a:ext cx="82398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 userDrawn="1"/>
        </p:nvSpPr>
        <p:spPr bwMode="black">
          <a:xfrm>
            <a:off x="6226264" y="2267352"/>
            <a:ext cx="82398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 userDrawn="1"/>
        </p:nvSpPr>
        <p:spPr bwMode="black">
          <a:xfrm>
            <a:off x="6457181" y="2441817"/>
            <a:ext cx="82398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black">
          <a:xfrm>
            <a:off x="6683013" y="2568700"/>
            <a:ext cx="87485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 userDrawn="1"/>
        </p:nvSpPr>
        <p:spPr bwMode="black">
          <a:xfrm>
            <a:off x="6913932" y="2441818"/>
            <a:ext cx="83415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 userDrawn="1"/>
        </p:nvSpPr>
        <p:spPr bwMode="black">
          <a:xfrm>
            <a:off x="7144851" y="2267353"/>
            <a:ext cx="83415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 userDrawn="1"/>
        </p:nvSpPr>
        <p:spPr bwMode="black">
          <a:xfrm>
            <a:off x="7371698" y="2441818"/>
            <a:ext cx="83415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 userDrawn="1"/>
        </p:nvSpPr>
        <p:spPr bwMode="black">
          <a:xfrm>
            <a:off x="7602617" y="2568700"/>
            <a:ext cx="8341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75496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6" name="Rectangle 35"/>
          <p:cNvSpPr>
            <a:spLocks noChangeArrowheads="1"/>
          </p:cNvSpPr>
          <p:nvPr userDrawn="1"/>
        </p:nvSpPr>
        <p:spPr bwMode="black">
          <a:xfrm>
            <a:off x="4414521" y="4870458"/>
            <a:ext cx="31090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4595639" y="4866835"/>
            <a:ext cx="90017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4284376" y="4866835"/>
            <a:ext cx="90017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 noEditPoints="1"/>
          </p:cNvSpPr>
          <p:nvPr userDrawn="1"/>
        </p:nvSpPr>
        <p:spPr bwMode="black">
          <a:xfrm>
            <a:off x="4718192" y="4866835"/>
            <a:ext cx="12363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4485739" y="4866835"/>
            <a:ext cx="80617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4222558" y="4711832"/>
            <a:ext cx="29282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4304621" y="4666740"/>
            <a:ext cx="29282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4385239" y="4604740"/>
            <a:ext cx="29282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4467302" y="4666740"/>
            <a:ext cx="29282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4547558" y="4711832"/>
            <a:ext cx="31090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4629622" y="4666740"/>
            <a:ext cx="29644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4711686" y="4604740"/>
            <a:ext cx="29644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black">
          <a:xfrm>
            <a:off x="4792302" y="4666740"/>
            <a:ext cx="29644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Freeform 48"/>
          <p:cNvSpPr>
            <a:spLocks/>
          </p:cNvSpPr>
          <p:nvPr userDrawn="1"/>
        </p:nvSpPr>
        <p:spPr bwMode="black">
          <a:xfrm>
            <a:off x="4874366" y="4711832"/>
            <a:ext cx="29644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13456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2550408"/>
            <a:ext cx="1920485" cy="502916"/>
          </a:xfrm>
          <a:prstGeom prst="rect">
            <a:avLst/>
          </a:prstGeom>
          <a:noFill/>
        </p:spPr>
        <p:txBody>
          <a:bodyPr wrap="none" lIns="71332" tIns="35666" rIns="71332" bIns="35666" rtlCol="0">
            <a:spAutoFit/>
          </a:bodyPr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  <a:endParaRPr lang="en-US" sz="28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/>
          <p:cNvSpPr>
            <a:spLocks noChangeArrowheads="1"/>
          </p:cNvSpPr>
          <p:nvPr userDrawn="1"/>
        </p:nvSpPr>
        <p:spPr bwMode="black">
          <a:xfrm>
            <a:off x="6308661" y="3090503"/>
            <a:ext cx="87485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6818309" y="3081338"/>
            <a:ext cx="253297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5942448" y="3081338"/>
            <a:ext cx="253297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 noEditPoints="1"/>
          </p:cNvSpPr>
          <p:nvPr userDrawn="1"/>
        </p:nvSpPr>
        <p:spPr bwMode="black">
          <a:xfrm>
            <a:off x="7163159" y="3081338"/>
            <a:ext cx="347903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6509060" y="3081338"/>
            <a:ext cx="226849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5768495" y="2568700"/>
            <a:ext cx="82398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5999412" y="2441817"/>
            <a:ext cx="82398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6226264" y="2267352"/>
            <a:ext cx="82398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6457181" y="2441817"/>
            <a:ext cx="82398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6683013" y="2568700"/>
            <a:ext cx="87485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6913932" y="2441818"/>
            <a:ext cx="83415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7144851" y="2267353"/>
            <a:ext cx="83415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7371698" y="2441818"/>
            <a:ext cx="83415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0" name="Freeform 49"/>
          <p:cNvSpPr>
            <a:spLocks/>
          </p:cNvSpPr>
          <p:nvPr userDrawn="1"/>
        </p:nvSpPr>
        <p:spPr bwMode="black">
          <a:xfrm>
            <a:off x="7602617" y="2568700"/>
            <a:ext cx="8341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12023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</p:bld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no ty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white">
          <a:xfrm>
            <a:off x="1" y="0"/>
            <a:ext cx="1057275" cy="5715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4932" tIns="22466" rIns="44932" bIns="22466"/>
          <a:lstStyle/>
          <a:p>
            <a:pPr algn="l" defTabSz="449323"/>
            <a:endParaRPr lang="en-US" sz="1600" dirty="0">
              <a:solidFill>
                <a:srgbClr val="FFFFFF"/>
              </a:solidFill>
              <a:latin typeface="Arial" pitchFamily="34" charset="0"/>
              <a:ea typeface="Apple LiGothic Medium" charset="-120"/>
              <a:cs typeface="+mn-cs"/>
              <a:sym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11" y="242095"/>
            <a:ext cx="8327414" cy="1021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2" y="5460506"/>
            <a:ext cx="286616" cy="303609"/>
          </a:xfrm>
          <a:prstGeom prst="rect">
            <a:avLst/>
          </a:prstGeom>
        </p:spPr>
        <p:txBody>
          <a:bodyPr vert="horz" lIns="44932" tIns="22466" rIns="44932" bIns="22466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fld id="{2F5CCB13-0A32-4557-88E9-079F0C330695}" type="slidenum">
              <a:rPr lang="en-US" smtClean="0">
                <a:solidFill>
                  <a:srgbClr val="0096D6">
                    <a:tint val="75000"/>
                  </a:srgbClr>
                </a:solidFill>
                <a:latin typeface="Arial"/>
                <a:ea typeface="+mn-ea"/>
                <a:cs typeface="+mn-cs"/>
              </a:rPr>
              <a:pPr defTabSz="7133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96D6">
                  <a:tint val="75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526270"/>
      </p:ext>
    </p:extLst>
  </p:cSld>
  <p:clrMapOvr>
    <a:masterClrMapping/>
  </p:clrMapOvr>
  <p:transition xmlns:p14="http://schemas.microsoft.com/office/powerpoint/2010/main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o ty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white">
          <a:xfrm>
            <a:off x="1" y="0"/>
            <a:ext cx="1057275" cy="5715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4932" tIns="22466" rIns="44932" bIns="22466"/>
          <a:lstStyle/>
          <a:p>
            <a:pPr algn="l" defTabSz="449323"/>
            <a:endParaRPr lang="en-US" sz="1600" dirty="0">
              <a:solidFill>
                <a:srgbClr val="FFFFFF"/>
              </a:solidFill>
              <a:latin typeface="Arial" pitchFamily="34" charset="0"/>
              <a:ea typeface="Apple LiGothic Medium" charset="-120"/>
              <a:cs typeface="+mn-cs"/>
              <a:sym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55" y="229196"/>
            <a:ext cx="8357818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55" y="1285875"/>
            <a:ext cx="8357818" cy="3771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155" y="714375"/>
            <a:ext cx="8357818" cy="428625"/>
          </a:xfrm>
        </p:spPr>
        <p:txBody>
          <a:bodyPr/>
          <a:lstStyle>
            <a:lvl1pPr marL="0" indent="0">
              <a:buNone/>
              <a:defRPr lang="en-US" sz="1500" dirty="0" smtClean="0">
                <a:solidFill>
                  <a:schemeClr val="accent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57832" y="5460506"/>
            <a:ext cx="286616" cy="303609"/>
          </a:xfrm>
          <a:prstGeom prst="rect">
            <a:avLst/>
          </a:prstGeom>
        </p:spPr>
        <p:txBody>
          <a:bodyPr vert="horz" lIns="44932" tIns="22466" rIns="44932" bIns="22466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323" fontAlgn="auto">
              <a:spcBef>
                <a:spcPts val="0"/>
              </a:spcBef>
              <a:spcAft>
                <a:spcPts val="0"/>
              </a:spcAft>
            </a:pPr>
            <a:fld id="{2F5CCB13-0A32-4557-88E9-079F0C330695}" type="slidenum">
              <a:rPr lang="en-US" smtClean="0">
                <a:solidFill>
                  <a:srgbClr val="0096D6">
                    <a:tint val="75000"/>
                  </a:srgbClr>
                </a:solidFill>
                <a:latin typeface="Arial"/>
                <a:ea typeface="+mn-ea"/>
                <a:cs typeface="+mn-cs"/>
              </a:rPr>
              <a:pPr defTabSz="7133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96D6">
                  <a:tint val="75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80296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1316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fld id="{B6BAC12B-E223-48C8-B403-78720120ED15}" type="datetimeFigureOut">
              <a:rPr lang="en-US" sz="1400" smtClean="0">
                <a:solidFill>
                  <a:srgbClr val="0096D6"/>
                </a:solidFill>
                <a:latin typeface="Arial"/>
                <a:ea typeface="+mn-ea"/>
                <a:cs typeface="+mn-cs"/>
              </a:rPr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t>9/9/15</a:t>
            </a:fld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5296960"/>
            <a:ext cx="2133600" cy="304271"/>
          </a:xfrm>
          <a:prstGeom prst="rect">
            <a:avLst/>
          </a:prstGeom>
        </p:spPr>
        <p:txBody>
          <a:bodyPr lIns="71332" tIns="35666" rIns="71332" bIns="35666"/>
          <a:lstStyle/>
          <a:p>
            <a:pPr algn="l" defTabSz="713323" fontAlgn="auto">
              <a:spcBef>
                <a:spcPts val="0"/>
              </a:spcBef>
              <a:spcAft>
                <a:spcPts val="0"/>
              </a:spcAft>
            </a:pPr>
            <a:fld id="{8BF25901-F736-4D39-8F52-806F321E2428}" type="slidenum">
              <a:rPr lang="en-US" sz="1400" smtClean="0">
                <a:solidFill>
                  <a:srgbClr val="0096D6"/>
                </a:solidFill>
                <a:latin typeface="Arial"/>
                <a:ea typeface="+mn-ea"/>
                <a:cs typeface="+mn-cs"/>
              </a:rPr>
              <a:pPr algn="l" defTabSz="7133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948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201121"/>
            <a:ext cx="8578850" cy="3773046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7003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7"/>
          <p:cNvGrpSpPr/>
          <p:nvPr/>
        </p:nvGrpSpPr>
        <p:grpSpPr>
          <a:xfrm>
            <a:off x="341315" y="259303"/>
            <a:ext cx="733952" cy="427439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8" y="5459340"/>
            <a:ext cx="19483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89680" y="5457895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40539" y="5454475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2" name="Picture 1" descr="Screen Shot 2014-10-13 at 9.4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9144000" cy="277033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633134" y="4703704"/>
            <a:ext cx="504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7068" y="4073408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400" b="1">
                <a:solidFill>
                  <a:srgbClr val="10253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068" y="4656667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000">
                <a:solidFill>
                  <a:srgbClr val="10253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8" y="5459340"/>
            <a:ext cx="19483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89680" y="5457895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40539" y="5454475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3" name="Picture 2" descr="SecCon2014-n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9144000" cy="2763978"/>
          </a:xfrm>
          <a:prstGeom prst="rect">
            <a:avLst/>
          </a:prstGeom>
        </p:spPr>
      </p:pic>
      <p:grpSp>
        <p:nvGrpSpPr>
          <p:cNvPr id="22" name="Group 67"/>
          <p:cNvGrpSpPr/>
          <p:nvPr/>
        </p:nvGrpSpPr>
        <p:grpSpPr>
          <a:xfrm>
            <a:off x="341315" y="259303"/>
            <a:ext cx="733952" cy="427439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3" name="Rectangle 2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9" name="Title 1"/>
          <p:cNvSpPr txBox="1">
            <a:spLocks/>
          </p:cNvSpPr>
          <p:nvPr/>
        </p:nvSpPr>
        <p:spPr>
          <a:xfrm>
            <a:off x="521965" y="4336815"/>
            <a:ext cx="4634235" cy="398434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2400" b="0" kern="1200" spc="0" baseline="0" dirty="0">
                <a:solidFill>
                  <a:srgbClr val="10253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524263" y="4732689"/>
            <a:ext cx="8077870" cy="375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10253F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82599" y="4797777"/>
            <a:ext cx="7950617" cy="366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solidFill>
                  <a:srgbClr val="10253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74132" y="4365037"/>
            <a:ext cx="7950617" cy="366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solidFill>
                  <a:srgbClr val="10253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7068" y="4073408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400" b="1">
                <a:solidFill>
                  <a:srgbClr val="10253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068" y="4656667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000">
                <a:solidFill>
                  <a:srgbClr val="10253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20439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89" y="115586"/>
            <a:ext cx="8588861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4" y="4507671"/>
            <a:ext cx="1363133" cy="12073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" y="96771"/>
            <a:ext cx="8588861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10253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8113" y="772066"/>
            <a:ext cx="8578850" cy="4137660"/>
          </a:xfrm>
          <a:prstGeom prst="rect">
            <a:avLst/>
          </a:prstGeo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defRPr sz="2200">
                <a:solidFill>
                  <a:srgbClr val="10253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4" y="4507671"/>
            <a:ext cx="1363133" cy="12073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5" y="134401"/>
            <a:ext cx="8588861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10253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95800" y="862456"/>
            <a:ext cx="4122425" cy="41380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defRPr sz="1800">
                <a:solidFill>
                  <a:srgbClr val="10253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10253F"/>
                </a:solidFill>
                <a:latin typeface="+mj-lt"/>
              </a:defRPr>
            </a:lvl2pPr>
            <a:lvl3pPr>
              <a:defRPr sz="1200">
                <a:solidFill>
                  <a:srgbClr val="10253F"/>
                </a:solidFill>
                <a:latin typeface="+mj-lt"/>
              </a:defRPr>
            </a:lvl3pPr>
            <a:lvl4pPr>
              <a:defRPr sz="1100">
                <a:solidFill>
                  <a:srgbClr val="10253F"/>
                </a:solidFill>
                <a:latin typeface="+mj-lt"/>
              </a:defRPr>
            </a:lvl4pPr>
            <a:lvl5pPr>
              <a:defRPr sz="1100"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54401" y="824827"/>
            <a:ext cx="4122425" cy="41380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defRPr sz="1800">
                <a:solidFill>
                  <a:srgbClr val="10253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10253F"/>
                </a:solidFill>
                <a:latin typeface="+mj-lt"/>
              </a:defRPr>
            </a:lvl2pPr>
            <a:lvl3pPr>
              <a:defRPr sz="1200">
                <a:solidFill>
                  <a:srgbClr val="10253F"/>
                </a:solidFill>
                <a:latin typeface="+mj-lt"/>
              </a:defRPr>
            </a:lvl3pPr>
            <a:lvl4pPr>
              <a:defRPr sz="1100">
                <a:solidFill>
                  <a:srgbClr val="10253F"/>
                </a:solidFill>
                <a:latin typeface="+mj-lt"/>
              </a:defRPr>
            </a:lvl4pPr>
            <a:lvl5pPr>
              <a:defRPr sz="1100"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4" y="4507671"/>
            <a:ext cx="1363133" cy="12073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60706" y="74797"/>
            <a:ext cx="8567244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10253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97318" y="806979"/>
            <a:ext cx="8439461" cy="3587750"/>
          </a:xfrm>
          <a:prstGeom prst="rect">
            <a:avLst/>
          </a:prstGeom>
        </p:spPr>
        <p:txBody>
          <a:bodyPr anchor="ctr" anchorCtr="1"/>
          <a:lstStyle>
            <a:lvl1pPr>
              <a:buNone/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4" y="4507671"/>
            <a:ext cx="1363133" cy="12073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-White">
    <p:bg>
      <p:bgPr>
        <a:solidFill>
          <a:srgbClr val="0E0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7"/>
          <p:cNvGrpSpPr/>
          <p:nvPr/>
        </p:nvGrpSpPr>
        <p:grpSpPr>
          <a:xfrm>
            <a:off x="341315" y="259303"/>
            <a:ext cx="733952" cy="427439"/>
            <a:chOff x="609600" y="528537"/>
            <a:chExt cx="1444734" cy="763789"/>
          </a:xfrm>
          <a:solidFill>
            <a:schemeClr val="tx1"/>
          </a:soli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8" y="5459340"/>
            <a:ext cx="19483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89680" y="5457895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40539" y="5454475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2" name="Picture 1" descr="Screen Shot 2014-10-13 at 9.4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630"/>
            <a:ext cx="9144000" cy="2770331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521965" y="4336815"/>
            <a:ext cx="4634235" cy="398434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2400" b="0" kern="1200" spc="0" baseline="0" dirty="0">
                <a:solidFill>
                  <a:srgbClr val="10253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524264" y="4732689"/>
            <a:ext cx="4684867" cy="320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10253F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7068" y="4073408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400" b="1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068" y="4656667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61006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-White">
    <p:bg>
      <p:bgPr>
        <a:solidFill>
          <a:srgbClr val="0E0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8" y="5459340"/>
            <a:ext cx="19483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89680" y="5457895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40539" y="5454475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3" name="Picture 2" descr="SecCon2014-n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222"/>
            <a:ext cx="9144000" cy="2763978"/>
          </a:xfrm>
          <a:prstGeom prst="rect">
            <a:avLst/>
          </a:prstGeom>
        </p:spPr>
      </p:pic>
      <p:grpSp>
        <p:nvGrpSpPr>
          <p:cNvPr id="22" name="Group 67"/>
          <p:cNvGrpSpPr/>
          <p:nvPr/>
        </p:nvGrpSpPr>
        <p:grpSpPr>
          <a:xfrm>
            <a:off x="341315" y="259303"/>
            <a:ext cx="733952" cy="427439"/>
            <a:chOff x="609600" y="528537"/>
            <a:chExt cx="1444734" cy="763789"/>
          </a:xfrm>
          <a:solidFill>
            <a:srgbClr val="FFFFFF"/>
          </a:solidFill>
        </p:grpSpPr>
        <p:sp>
          <p:nvSpPr>
            <p:cNvPr id="23" name="Rectangle 2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4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7068" y="4073408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400" b="1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068" y="4656667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04806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ullet_Title only">
    <p:bg>
      <p:bgPr>
        <a:solidFill>
          <a:srgbClr val="0E0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89" y="115586"/>
            <a:ext cx="8588861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8" y="5040096"/>
            <a:ext cx="762000" cy="6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8656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ullet">
    <p:bg>
      <p:bgPr>
        <a:solidFill>
          <a:srgbClr val="0E0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" y="96771"/>
            <a:ext cx="8588861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8113" y="772066"/>
            <a:ext cx="8578850" cy="4137660"/>
          </a:xfrm>
          <a:prstGeom prst="rect">
            <a:avLst/>
          </a:prstGeo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defRPr sz="22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FFFFFF"/>
                </a:solidFill>
                <a:latin typeface="+mj-lt"/>
              </a:defRPr>
            </a:lvl2pPr>
            <a:lvl3pPr>
              <a:defRPr>
                <a:solidFill>
                  <a:srgbClr val="FFFFFF"/>
                </a:solidFill>
                <a:latin typeface="+mj-lt"/>
              </a:defRPr>
            </a:lvl3pPr>
            <a:lvl4pPr>
              <a:defRPr>
                <a:solidFill>
                  <a:srgbClr val="FFFFFF"/>
                </a:solidFill>
                <a:latin typeface="+mj-lt"/>
              </a:defRPr>
            </a:lvl4pPr>
            <a:lvl5pPr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8" y="5040096"/>
            <a:ext cx="762000" cy="6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5319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3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93920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ullet_Heavy Text">
    <p:bg>
      <p:bgPr>
        <a:solidFill>
          <a:srgbClr val="0E0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5" y="134401"/>
            <a:ext cx="8588861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95800" y="862456"/>
            <a:ext cx="4122425" cy="41380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defRPr sz="18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FFFFFF"/>
                </a:solidFill>
                <a:latin typeface="+mj-lt"/>
              </a:defRPr>
            </a:lvl2pPr>
            <a:lvl3pPr>
              <a:defRPr sz="1200">
                <a:solidFill>
                  <a:srgbClr val="FFFFFF"/>
                </a:solidFill>
                <a:latin typeface="+mj-lt"/>
              </a:defRPr>
            </a:lvl3pPr>
            <a:lvl4pPr>
              <a:defRPr sz="1100">
                <a:solidFill>
                  <a:srgbClr val="FFFFFF"/>
                </a:solidFill>
                <a:latin typeface="+mj-lt"/>
              </a:defRPr>
            </a:lvl4pPr>
            <a:lvl5pPr>
              <a:defRPr sz="11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54401" y="824827"/>
            <a:ext cx="4122425" cy="41380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defRPr sz="18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FFFFFF"/>
                </a:solidFill>
                <a:latin typeface="+mj-lt"/>
              </a:defRPr>
            </a:lvl2pPr>
            <a:lvl3pPr>
              <a:defRPr sz="1200">
                <a:solidFill>
                  <a:srgbClr val="FFFFFF"/>
                </a:solidFill>
                <a:latin typeface="+mj-lt"/>
              </a:defRPr>
            </a:lvl3pPr>
            <a:lvl4pPr>
              <a:defRPr sz="1100">
                <a:solidFill>
                  <a:srgbClr val="FFFFFF"/>
                </a:solidFill>
                <a:latin typeface="+mj-lt"/>
              </a:defRPr>
            </a:lvl4pPr>
            <a:lvl5pPr>
              <a:defRPr sz="11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8" y="5040096"/>
            <a:ext cx="762000" cy="6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74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hart">
    <p:bg>
      <p:bgPr>
        <a:solidFill>
          <a:srgbClr val="0E0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60706" y="74797"/>
            <a:ext cx="8567244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97318" y="806979"/>
            <a:ext cx="8439461" cy="3587750"/>
          </a:xfrm>
          <a:prstGeom prst="rect">
            <a:avLst/>
          </a:prstGeom>
        </p:spPr>
        <p:txBody>
          <a:bodyPr anchor="ctr" anchorCtr="1"/>
          <a:lstStyle>
            <a:lvl1pPr>
              <a:buNone/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8" y="5040096"/>
            <a:ext cx="762000" cy="6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9959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mo">
    <p:bg>
      <p:bgPr>
        <a:solidFill>
          <a:srgbClr val="0E0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97" y="3566171"/>
            <a:ext cx="4684867" cy="320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8" y="2735587"/>
            <a:ext cx="4712557" cy="851959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93" y="1598084"/>
            <a:ext cx="2676525" cy="2407709"/>
          </a:xfrm>
          <a:prstGeom prst="rect">
            <a:avLst/>
          </a:prstGeom>
        </p:spPr>
        <p:txBody>
          <a:bodyPr anchor="ctr" anchorCtr="1"/>
          <a:lstStyle>
            <a:lvl1pPr algn="ctr"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8" y="5040096"/>
            <a:ext cx="762000" cy="6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2100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8" y="5459340"/>
            <a:ext cx="19483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89680" y="5457895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40539" y="5454475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3" name="Picture 2" descr="SecCon2014-n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185"/>
            <a:ext cx="9144000" cy="2763978"/>
          </a:xfrm>
          <a:prstGeom prst="rect">
            <a:avLst/>
          </a:prstGeom>
        </p:spPr>
      </p:pic>
      <p:grpSp>
        <p:nvGrpSpPr>
          <p:cNvPr id="22" name="Group 67"/>
          <p:cNvGrpSpPr/>
          <p:nvPr/>
        </p:nvGrpSpPr>
        <p:grpSpPr>
          <a:xfrm>
            <a:off x="341315" y="259303"/>
            <a:ext cx="733952" cy="427439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3" name="Rectangle 2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7068" y="4073408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400" b="1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068" y="4656667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80321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7"/>
          <p:cNvGrpSpPr/>
          <p:nvPr/>
        </p:nvGrpSpPr>
        <p:grpSpPr>
          <a:xfrm>
            <a:off x="341315" y="259303"/>
            <a:ext cx="733952" cy="427439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8" y="5459340"/>
            <a:ext cx="19483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89680" y="5457895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40539" y="5454475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2" name="Picture 1" descr="Screen Shot 2014-10-13 at 9.4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778"/>
            <a:ext cx="9144000" cy="2770331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521965" y="4336815"/>
            <a:ext cx="4634235" cy="398434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2400" b="0" kern="1200" spc="0" baseline="0" dirty="0">
                <a:solidFill>
                  <a:srgbClr val="10253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524264" y="4732689"/>
            <a:ext cx="4684867" cy="320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10253F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7068" y="4073408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400" b="1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068" y="4656667"/>
            <a:ext cx="8581497" cy="4976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10253F"/>
                </a:solidFill>
                <a:latin typeface="+mj-lt"/>
              </a:defRPr>
            </a:lvl2pPr>
            <a:lvl3pPr>
              <a:defRPr>
                <a:solidFill>
                  <a:srgbClr val="10253F"/>
                </a:solidFill>
                <a:latin typeface="+mj-lt"/>
              </a:defRPr>
            </a:lvl3pPr>
            <a:lvl4pPr>
              <a:defRPr>
                <a:solidFill>
                  <a:srgbClr val="10253F"/>
                </a:solidFill>
                <a:latin typeface="+mj-lt"/>
              </a:defRPr>
            </a:lvl4pPr>
            <a:lvl5pPr>
              <a:defRPr>
                <a:solidFill>
                  <a:srgbClr val="10253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45108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89" y="115586"/>
            <a:ext cx="8588861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8" y="5040096"/>
            <a:ext cx="762000" cy="6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9697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" y="96771"/>
            <a:ext cx="8588861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8113" y="772066"/>
            <a:ext cx="8578850" cy="4137660"/>
          </a:xfrm>
          <a:prstGeom prst="rect">
            <a:avLst/>
          </a:prstGeo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defRPr sz="22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FFFFFF"/>
                </a:solidFill>
                <a:latin typeface="+mj-lt"/>
              </a:defRPr>
            </a:lvl2pPr>
            <a:lvl3pPr>
              <a:defRPr>
                <a:solidFill>
                  <a:srgbClr val="FFFFFF"/>
                </a:solidFill>
                <a:latin typeface="+mj-lt"/>
              </a:defRPr>
            </a:lvl3pPr>
            <a:lvl4pPr>
              <a:defRPr>
                <a:solidFill>
                  <a:srgbClr val="FFFFFF"/>
                </a:solidFill>
                <a:latin typeface="+mj-lt"/>
              </a:defRPr>
            </a:lvl4pPr>
            <a:lvl5pPr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8" y="5040096"/>
            <a:ext cx="762000" cy="6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3596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_Heavy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5" y="134401"/>
            <a:ext cx="8588861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95800" y="862456"/>
            <a:ext cx="4122425" cy="41380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defRPr sz="18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FFFFFF"/>
                </a:solidFill>
                <a:latin typeface="+mj-lt"/>
              </a:defRPr>
            </a:lvl2pPr>
            <a:lvl3pPr>
              <a:defRPr sz="1200">
                <a:solidFill>
                  <a:srgbClr val="FFFFFF"/>
                </a:solidFill>
                <a:latin typeface="+mj-lt"/>
              </a:defRPr>
            </a:lvl3pPr>
            <a:lvl4pPr>
              <a:defRPr sz="1100">
                <a:solidFill>
                  <a:srgbClr val="FFFFFF"/>
                </a:solidFill>
                <a:latin typeface="+mj-lt"/>
              </a:defRPr>
            </a:lvl4pPr>
            <a:lvl5pPr>
              <a:defRPr sz="11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54401" y="824827"/>
            <a:ext cx="4122425" cy="41380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defRPr sz="18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FFFFFF"/>
                </a:solidFill>
                <a:latin typeface="+mj-lt"/>
              </a:defRPr>
            </a:lvl2pPr>
            <a:lvl3pPr>
              <a:defRPr sz="1200">
                <a:solidFill>
                  <a:srgbClr val="FFFFFF"/>
                </a:solidFill>
                <a:latin typeface="+mj-lt"/>
              </a:defRPr>
            </a:lvl3pPr>
            <a:lvl4pPr>
              <a:defRPr sz="1100">
                <a:solidFill>
                  <a:srgbClr val="FFFFFF"/>
                </a:solidFill>
                <a:latin typeface="+mj-lt"/>
              </a:defRPr>
            </a:lvl4pPr>
            <a:lvl5pPr>
              <a:defRPr sz="11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8" y="5040096"/>
            <a:ext cx="762000" cy="6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2558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60706" y="74797"/>
            <a:ext cx="8567244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97318" y="806979"/>
            <a:ext cx="8439461" cy="3587750"/>
          </a:xfrm>
          <a:prstGeom prst="rect">
            <a:avLst/>
          </a:prstGeom>
        </p:spPr>
        <p:txBody>
          <a:bodyPr anchor="ctr" anchorCtr="1"/>
          <a:lstStyle>
            <a:lvl1pPr>
              <a:buNone/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8" y="5040096"/>
            <a:ext cx="762000" cy="6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9382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ecCon2014Narro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1729"/>
            <a:ext cx="9144000" cy="69327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97" y="3566171"/>
            <a:ext cx="4684867" cy="320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8" y="2735587"/>
            <a:ext cx="4712557" cy="851959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93" y="1598084"/>
            <a:ext cx="2676525" cy="2407709"/>
          </a:xfrm>
          <a:prstGeom prst="rect">
            <a:avLst/>
          </a:prstGeom>
        </p:spPr>
        <p:txBody>
          <a:bodyPr anchor="ctr" anchorCtr="1"/>
          <a:lstStyle>
            <a:lvl1pPr algn="ctr"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68" y="5040096"/>
            <a:ext cx="762000" cy="6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550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984751" y="1176073"/>
            <a:ext cx="3759200" cy="399520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50827" y="5459053"/>
            <a:ext cx="256857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525E04FF-722B-4E4C-B125-A604DEC6ECFF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1" name="Picture 1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240" y="1112575"/>
            <a:ext cx="84137" cy="413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03687" cy="4138083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456404"/>
            <a:ext cx="3236976" cy="651454"/>
          </a:xfrm>
        </p:spPr>
        <p:txBody>
          <a:bodyPr>
            <a:spAutoFit/>
          </a:bodyPr>
          <a:lstStyle>
            <a:lvl1pPr marL="114292" indent="-114292" algn="l" defTabSz="91433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10432" y="3946293"/>
            <a:ext cx="3236976" cy="338548"/>
          </a:xfrm>
          <a:noFill/>
        </p:spPr>
        <p:txBody>
          <a:bodyPr rtlCol="0">
            <a:spAutoFit/>
          </a:bodyPr>
          <a:lstStyle>
            <a:lvl1pPr marL="114292" marR="0" indent="-114292" algn="l" defTabSz="9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90581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-animated gradient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21394" y="2343197"/>
            <a:ext cx="8301718" cy="716367"/>
          </a:xfrm>
          <a:prstGeom prst="rect">
            <a:avLst/>
          </a:prstGeom>
        </p:spPr>
        <p:txBody>
          <a:bodyPr lIns="68589" tIns="34295" rIns="68589" bIns="34295"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5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25" y="3704167"/>
            <a:ext cx="8112126" cy="1045103"/>
          </a:xfrm>
          <a:prstGeom prst="rect">
            <a:avLst/>
          </a:prstGeom>
        </p:spPr>
        <p:txBody>
          <a:bodyPr lIns="91424" tIns="45712" rIns="91424" bIns="45712" anchor="b" anchorCtr="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/>
                </a:solidFill>
                <a:latin typeface="+mn-lt"/>
                <a:cs typeface="CiscoSan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Engineering Lead, PM, and Manager Names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51847" y="5086585"/>
            <a:ext cx="8112650" cy="320146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52572" y="2913893"/>
            <a:ext cx="8302625" cy="332223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304793" indent="0">
              <a:buNone/>
              <a:defRPr/>
            </a:lvl2pPr>
            <a:lvl3pPr marL="427419" indent="0">
              <a:buNone/>
              <a:defRPr/>
            </a:lvl3pPr>
            <a:lvl4pPr marL="516715" indent="0">
              <a:buNone/>
              <a:defRPr/>
            </a:lvl4pPr>
            <a:lvl5pPr marL="601246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grpSp>
        <p:nvGrpSpPr>
          <p:cNvPr id="28" name="Group 67"/>
          <p:cNvGrpSpPr/>
          <p:nvPr/>
        </p:nvGrpSpPr>
        <p:grpSpPr>
          <a:xfrm>
            <a:off x="285167" y="342085"/>
            <a:ext cx="862739" cy="510922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32" name="Rectangle 3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7" name="Rectangle 4"/>
          <p:cNvSpPr>
            <a:spLocks noChangeArrowheads="1"/>
          </p:cNvSpPr>
          <p:nvPr/>
        </p:nvSpPr>
        <p:spPr bwMode="ltGray">
          <a:xfrm>
            <a:off x="292048" y="5511940"/>
            <a:ext cx="34205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 anchorCtr="0">
            <a:spAutoFit/>
          </a:bodyPr>
          <a:lstStyle/>
          <a:p>
            <a:pPr algn="l" defTabSz="610744">
              <a:lnSpc>
                <a:spcPct val="100000"/>
              </a:lnSpc>
            </a:pPr>
            <a:r>
              <a:rPr lang="en-US" sz="600" b="1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2013-2014  Cisco and/or its affiliates. All rights reserved.</a:t>
            </a:r>
            <a:endParaRPr lang="en-US" sz="600" b="1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79807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xmlns:p14="http://schemas.microsoft.com/office/powerpoint/2010/main"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xmlns:p14="http://schemas.microsoft.com/office/powerpoint/2010/main"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20" y="379064"/>
            <a:ext cx="8659368" cy="812800"/>
          </a:xfrm>
          <a:prstGeom prst="rect">
            <a:avLst/>
          </a:prstGeom>
        </p:spPr>
        <p:txBody>
          <a:bodyPr lIns="68589" tIns="34295" rIns="68589" bIns="3429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8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4" y="360179"/>
            <a:ext cx="8588861" cy="698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245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4" y="4957198"/>
            <a:ext cx="599089" cy="954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0" y="4957198"/>
            <a:ext cx="472965" cy="954689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9" y="4957198"/>
            <a:ext cx="472965" cy="954689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692727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393065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5511801"/>
            <a:ext cx="780312" cy="2766291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7" y="551180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191488" y="5599542"/>
            <a:ext cx="662549" cy="52758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2794162" y="5557163"/>
            <a:ext cx="779356" cy="46219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854363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341314" y="5590628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6931891"/>
            <a:ext cx="780312" cy="2766291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0"/>
            <a:ext cx="9129008" cy="531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61" name="Rectangle 60"/>
          <p:cNvSpPr/>
          <p:nvPr userDrawn="1"/>
        </p:nvSpPr>
        <p:spPr>
          <a:xfrm>
            <a:off x="1" y="5451078"/>
            <a:ext cx="9129008" cy="263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2015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4" name="Rectangle 5"/>
          <p:cNvSpPr>
            <a:spLocks noChangeArrowheads="1"/>
          </p:cNvSpPr>
          <p:nvPr userDrawn="1"/>
        </p:nvSpPr>
        <p:spPr bwMode="ltGray">
          <a:xfrm>
            <a:off x="7986466" y="5457892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</a:t>
            </a:r>
            <a:r>
              <a:rPr lang="en-US" sz="600" dirty="0" smtClean="0">
                <a:solidFill>
                  <a:srgbClr val="C0C0C0"/>
                </a:solidFill>
                <a:latin typeface="Arial"/>
              </a:rPr>
              <a:t>Public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6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2840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4" y="4635502"/>
            <a:ext cx="599089" cy="954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0" y="4699002"/>
            <a:ext cx="472965" cy="954689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9" y="4635502"/>
            <a:ext cx="472965" cy="954689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692727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3930650"/>
            <a:ext cx="656314" cy="12562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854363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443182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651000"/>
            <a:ext cx="656314" cy="3535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4992" y="0"/>
            <a:ext cx="9129008" cy="531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4" y="5459337"/>
            <a:ext cx="194838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50075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1" y="5451078"/>
            <a:ext cx="9129008" cy="263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 userDrawn="1"/>
        </p:nvSpPr>
        <p:spPr bwMode="ltGray">
          <a:xfrm>
            <a:off x="7986466" y="5457892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</a:t>
            </a:r>
            <a:r>
              <a:rPr lang="en-US" sz="600" dirty="0" smtClean="0">
                <a:solidFill>
                  <a:srgbClr val="C0C0C0"/>
                </a:solidFill>
                <a:latin typeface="Arial"/>
              </a:rPr>
              <a:t>Public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2015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9441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297549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531433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4" y="-2427732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2" y="474932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26347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53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7" name="Rounded Rectangle 36"/>
          <p:cNvSpPr/>
          <p:nvPr userDrawn="1"/>
        </p:nvSpPr>
        <p:spPr>
          <a:xfrm>
            <a:off x="1823499" y="275745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>
            <a:off x="0" y="103057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6585484" y="-171335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8105452" y="2319821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 rot="10800000">
            <a:off x="3036073" y="145325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54343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8" name="Rounded Rectangle 37"/>
          <p:cNvSpPr/>
          <p:nvPr userDrawn="1"/>
        </p:nvSpPr>
        <p:spPr>
          <a:xfrm>
            <a:off x="0" y="103057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 rot="10800000">
            <a:off x="1013792" y="3540504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6585484" y="-171335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8105452" y="2319821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 rot="10800000">
            <a:off x="3036073" y="145325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1823499" y="2757453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720058"/>
            <a:ext cx="8112126" cy="32014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79787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2585605"/>
            <a:ext cx="8477250" cy="286543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8" y="2517100"/>
            <a:ext cx="8694295" cy="279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332619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185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120140"/>
            <a:ext cx="8578850" cy="4137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118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2588949"/>
            <a:ext cx="84772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7489" y="2517511"/>
            <a:ext cx="8694737" cy="2797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B0639DAD-C012-6C43-AC58-843DE2876387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332619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7527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1997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5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3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97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4984231" y="1176036"/>
            <a:ext cx="3759720" cy="399499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03687" cy="4138083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456404"/>
            <a:ext cx="3236976" cy="651454"/>
          </a:xfrm>
        </p:spPr>
        <p:txBody>
          <a:bodyPr>
            <a:spAutoFit/>
          </a:bodyPr>
          <a:lstStyle>
            <a:lvl1pPr marL="114292" indent="-114292" algn="l" defTabSz="91433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pic>
        <p:nvPicPr>
          <p:cNvPr id="21" name="Picture 20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48238" y="1112762"/>
            <a:ext cx="83809" cy="4134553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1" y="4064000"/>
            <a:ext cx="3200400" cy="3810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4976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_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39742" y="1123950"/>
            <a:ext cx="3297830" cy="4166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96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512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51460"/>
            <a:ext cx="4123944" cy="698500"/>
          </a:xfrm>
        </p:spPr>
        <p:txBody>
          <a:bodyPr vert="horz" lIns="82290" tIns="45717" rIns="82290" bIns="45717" rtlCol="0" anchor="t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4957" indent="-228584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4957" indent="-228584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pic>
        <p:nvPicPr>
          <p:cNvPr id="15" name="Picture 14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786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2568027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818888" y="251460"/>
            <a:ext cx="4123944" cy="698500"/>
          </a:xfrm>
          <a:prstGeom prst="rect">
            <a:avLst/>
          </a:prstGeom>
        </p:spPr>
        <p:txBody>
          <a:bodyPr vert="horz" lIns="82290" tIns="45717" rIns="82290" bIns="45717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  <a:t>Two Column</a:t>
            </a:r>
            <a:b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</a:br>
            <a:r>
              <a:rPr>
                <a:gradFill>
                  <a:gsLst>
                    <a:gs pos="0">
                      <a:srgbClr val="0096D6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Arial"/>
              </a:rPr>
              <a:t>Title Right</a:t>
            </a:r>
          </a:p>
        </p:txBody>
      </p:sp>
    </p:spTree>
    <p:extLst>
      <p:ext uri="{BB962C8B-B14F-4D97-AF65-F5344CB8AC3E}">
        <p14:creationId xmlns:p14="http://schemas.microsoft.com/office/powerpoint/2010/main" val="34514531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8" y="5296524"/>
            <a:ext cx="8694295" cy="175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0"/>
            <a:ext cx="2622550" cy="3659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6" y="1333501"/>
            <a:ext cx="2593975" cy="36353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0"/>
            <a:ext cx="2633662" cy="3611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3816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29010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7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5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-171771"/>
            <a:ext cx="2670048" cy="1215711"/>
          </a:xfrm>
        </p:spPr>
        <p:txBody>
          <a:bodyPr anchor="b" anchorCtr="0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0509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282594"/>
            <a:ext cx="9144000" cy="22657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6" y="1230313"/>
            <a:ext cx="8439461" cy="358775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5005604"/>
            <a:ext cx="7461250" cy="276993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12559988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82290" tIns="45717" rIns="82290" bIns="45717" rtlCol="0" anchor="b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333500"/>
            <a:ext cx="4005072" cy="31242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623060"/>
            <a:ext cx="3429000" cy="2491740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427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525203"/>
            <a:ext cx="8558698" cy="698500"/>
          </a:xfrm>
        </p:spPr>
        <p:txBody>
          <a:bodyPr vert="horz" lIns="82290" tIns="45717" rIns="82290" bIns="45717" rtlCol="0" anchor="b" anchorCtr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467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7" y="4876800"/>
            <a:ext cx="8112126" cy="320146"/>
          </a:xfrm>
        </p:spPr>
        <p:txBody>
          <a:bodyPr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8" y="541020"/>
            <a:ext cx="8112125" cy="3733800"/>
          </a:xfrm>
        </p:spPr>
        <p:txBody>
          <a:bodyPr/>
          <a:lstStyle>
            <a:lvl1pPr marL="233347" indent="-233347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5297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34E23E61-C8E4-F943-A482-A877E798C9CA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0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0827" y="5459053"/>
            <a:ext cx="256857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51460"/>
            <a:ext cx="4123944" cy="698500"/>
          </a:xfrm>
        </p:spPr>
        <p:txBody>
          <a:bodyPr anchor="t"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18888" y="259080"/>
            <a:ext cx="3895344" cy="701040"/>
          </a:xfrm>
        </p:spPr>
        <p:txBody>
          <a:bodyPr lIns="82290" rIns="82290" rtlCol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4957" indent="-228584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4957" indent="-228584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0009760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8" y="5296524"/>
            <a:ext cx="8694295" cy="175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598951"/>
            <a:ext cx="4117446" cy="2517098"/>
          </a:xfrm>
        </p:spPr>
        <p:txBody>
          <a:bodyPr vert="horz" lIns="82290" tIns="45717" rIns="82290" bIns="45717" rtlCol="0" anchor="ctr" anchorCtr="0">
            <a:noAutofit/>
          </a:bodyPr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259080"/>
            <a:ext cx="3895344" cy="517398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1929" y="648057"/>
            <a:ext cx="89319" cy="4406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4523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5" y="3566160"/>
            <a:ext cx="4684867" cy="320146"/>
          </a:xfrm>
        </p:spPr>
        <p:txBody>
          <a:bodyPr vert="horz" lIns="91434" tIns="45717" rIns="91434" bIns="45717" rtlCol="0"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5" y="259293"/>
            <a:ext cx="908367" cy="40018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5" y="2735580"/>
            <a:ext cx="4712557" cy="851958"/>
          </a:xfrm>
        </p:spPr>
        <p:txBody>
          <a:bodyPr vert="horz" lIns="82290" tIns="45717" rIns="82290" bIns="45717" rtlCol="0" anchor="b" anchorCtr="0">
            <a:noAutofit/>
          </a:bodyPr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7" y="1598084"/>
            <a:ext cx="2676525" cy="2407708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265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5118102"/>
            <a:ext cx="9156700" cy="5968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2981739"/>
            <a:ext cx="1729740" cy="11678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2" y="-53767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42598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2" y="695739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2814707"/>
            <a:ext cx="1729740" cy="67903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03860"/>
            <a:ext cx="8755128" cy="3643443"/>
          </a:xfrm>
        </p:spPr>
        <p:txBody>
          <a:bodyPr anchor="b" anchorCtr="0"/>
          <a:lstStyle>
            <a:lvl1pPr marL="228584" indent="-228584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60" y="5457892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60" y="5457892"/>
            <a:ext cx="812991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9" y="4465753"/>
            <a:ext cx="8574685" cy="511968"/>
          </a:xfrm>
        </p:spPr>
        <p:txBody>
          <a:bodyPr vert="horz" lIns="91434" tIns="45717" rIns="91434" bIns="45717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25935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662940"/>
            <a:ext cx="5349240" cy="333756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5" y="3995293"/>
            <a:ext cx="5347552" cy="8303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789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9" y="259080"/>
            <a:ext cx="3273552" cy="20497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2857500"/>
            <a:ext cx="7009298" cy="1449622"/>
          </a:xfrm>
        </p:spPr>
        <p:txBody>
          <a:bodyPr anchor="t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  <p:extLst>
      <p:ext uri="{BB962C8B-B14F-4D97-AF65-F5344CB8AC3E}">
        <p14:creationId xmlns:p14="http://schemas.microsoft.com/office/powerpoint/2010/main" val="18623352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716280"/>
            <a:ext cx="3630168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8"/>
            <a:ext cx="4349918" cy="1098756"/>
          </a:xfr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671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259291"/>
            <a:ext cx="3268136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91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4" y="259291"/>
            <a:ext cx="3258612" cy="22172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6" y="259291"/>
            <a:ext cx="327275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259291"/>
            <a:ext cx="1806574" cy="109008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90" y="259291"/>
            <a:ext cx="1806573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5" y="2524127"/>
            <a:ext cx="2501965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2524127"/>
            <a:ext cx="2516104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2524127"/>
            <a:ext cx="4025374" cy="288244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2524127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403049"/>
            <a:ext cx="1806574" cy="286846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90" y="1397000"/>
            <a:ext cx="1806573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4319134"/>
            <a:ext cx="1806574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90" y="4319134"/>
            <a:ext cx="1806573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669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259081"/>
            <a:ext cx="8476488" cy="506282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7" y="259081"/>
            <a:ext cx="8474869" cy="5045154"/>
          </a:xfrm>
          <a:ln>
            <a:solidFill>
              <a:schemeClr val="bg2"/>
            </a:solidFill>
          </a:ln>
        </p:spPr>
        <p:txBody>
          <a:bodyPr vert="horz" lIns="91434" tIns="45717" rIns="91434" bIns="45717" rtlCol="0" anchor="ctr" anchorCtr="0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5312386"/>
            <a:ext cx="8477250" cy="142875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67735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76200"/>
            <a:ext cx="9326880" cy="58674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586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845150" y="648891"/>
            <a:ext cx="59710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4" tIns="45717" rIns="91434" bIns="45717"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991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4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93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15076" y="81979"/>
            <a:ext cx="2633472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15902" y="81980"/>
            <a:ext cx="2670175" cy="959116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295651" y="81979"/>
            <a:ext cx="2596896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0"/>
            <a:ext cx="2622550" cy="3659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6" y="1333501"/>
            <a:ext cx="2593975" cy="36353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0"/>
            <a:ext cx="2633662" cy="3611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3614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78602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4691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4" y="4870458"/>
            <a:ext cx="41443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1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2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3" y="4866835"/>
            <a:ext cx="16480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4866835"/>
            <a:ext cx="107462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8" y="4711833"/>
            <a:ext cx="39033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7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71" y="4604741"/>
            <a:ext cx="39033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60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40" y="4711833"/>
            <a:ext cx="41443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30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20" y="4604741"/>
            <a:ext cx="39515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81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71" y="4711833"/>
            <a:ext cx="39515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4902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090504"/>
            <a:ext cx="116616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081339"/>
            <a:ext cx="463750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8" y="3081339"/>
            <a:ext cx="302387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7" y="2568700"/>
            <a:ext cx="10983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6" y="2441818"/>
            <a:ext cx="109835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6" y="2267353"/>
            <a:ext cx="109835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5" y="2441817"/>
            <a:ext cx="109835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2568700"/>
            <a:ext cx="116616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8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20" y="2267353"/>
            <a:ext cx="111191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3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5" y="2568700"/>
            <a:ext cx="111191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2550408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71417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4" y="4870458"/>
            <a:ext cx="41443" cy="130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1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2" y="4866835"/>
            <a:ext cx="119991" cy="13809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3" y="4866835"/>
            <a:ext cx="164807" cy="13809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4866835"/>
            <a:ext cx="107462" cy="13809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8" y="4711833"/>
            <a:ext cx="39033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7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71" y="4604741"/>
            <a:ext cx="39033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60" y="4666741"/>
            <a:ext cx="39033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40" y="4711833"/>
            <a:ext cx="41443" cy="6723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30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20" y="4604741"/>
            <a:ext cx="39515" cy="206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81" y="4666741"/>
            <a:ext cx="39515" cy="112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71" y="4711833"/>
            <a:ext cx="39515" cy="6723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92293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2550408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090504"/>
            <a:ext cx="116616" cy="368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824831" y="3081339"/>
            <a:ext cx="337642" cy="388581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081339"/>
            <a:ext cx="463750" cy="388581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8" y="3081339"/>
            <a:ext cx="302387" cy="388581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7" y="2568700"/>
            <a:ext cx="109835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6" y="2441818"/>
            <a:ext cx="109835" cy="31607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6" y="2267353"/>
            <a:ext cx="109835" cy="582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5" y="2441817"/>
            <a:ext cx="109835" cy="31607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2568700"/>
            <a:ext cx="116616" cy="18919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8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20" y="2267353"/>
            <a:ext cx="111191" cy="58230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3" y="2441818"/>
            <a:ext cx="111191" cy="3160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5" y="2568700"/>
            <a:ext cx="111191" cy="18919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860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No Sub o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10" y="254000"/>
            <a:ext cx="7435849" cy="698500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10" y="1333505"/>
            <a:ext cx="7435849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ltGray">
          <a:xfrm>
            <a:off x="8594418" y="5482391"/>
            <a:ext cx="322573" cy="2368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1000">
                <a:solidFill>
                  <a:srgbClr val="8E8E95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srgbClr val="8E8E9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0287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5696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82407"/>
            <a:ext cx="9144000" cy="22621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6" y="1230313"/>
            <a:ext cx="8439461" cy="3587750"/>
          </a:xfrm>
        </p:spPr>
        <p:txBody>
          <a:bodyPr rtlCol="0" anchor="ctr" anchorCtr="1">
            <a:norm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7" y="5005604"/>
            <a:ext cx="7461250" cy="276993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02979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333500"/>
            <a:ext cx="4005072" cy="3124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623060"/>
            <a:ext cx="3429000" cy="2491740"/>
          </a:xfrm>
        </p:spPr>
        <p:txBody>
          <a:bodyPr rtlCol="0" anchor="ctr" anchorCtr="1">
            <a:norm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967749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2217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7" y="4876800"/>
            <a:ext cx="8112126" cy="320146"/>
          </a:xfrm>
        </p:spPr>
        <p:txBody>
          <a:bodyPr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8" y="541020"/>
            <a:ext cx="8112125" cy="3733800"/>
          </a:xfrm>
        </p:spPr>
        <p:txBody>
          <a:bodyPr/>
          <a:lstStyle>
            <a:lvl1pPr marL="233347" indent="-233347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3702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598951"/>
            <a:ext cx="4117446" cy="2517098"/>
          </a:xfrm>
        </p:spPr>
        <p:txBody>
          <a:bodyPr anchor="ctr"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259080"/>
            <a:ext cx="3895344" cy="517398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35055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/>
          <p:cNvGrpSpPr/>
          <p:nvPr/>
        </p:nvGrpSpPr>
        <p:grpSpPr>
          <a:xfrm>
            <a:off x="341315" y="259293"/>
            <a:ext cx="908367" cy="40018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5" y="3566160"/>
            <a:ext cx="4684867" cy="320146"/>
          </a:xfrm>
        </p:spPr>
        <p:txBody>
          <a:bodyPr rtlCol="0"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5" y="2735580"/>
            <a:ext cx="4712557" cy="851958"/>
          </a:xfrm>
        </p:spPr>
        <p:txBody>
          <a:bodyPr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7" y="1598084"/>
            <a:ext cx="2676525" cy="2407708"/>
          </a:xfrm>
        </p:spPr>
        <p:txBody>
          <a:bodyPr rtlCol="0" anchor="ctr" anchorCtr="1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744966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700" y="5118366"/>
            <a:ext cx="9156700" cy="596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824040" y="-2981854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" y="-537104"/>
            <a:ext cx="1730375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>
            <a:off x="1014415" y="-537104"/>
            <a:ext cx="1728787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5402" y="1426104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05775" y="695854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>
            <a:off x="3035302" y="-2815167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ltGray">
          <a:xfrm>
            <a:off x="7762876" y="5457729"/>
            <a:ext cx="812800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ltGray">
          <a:xfrm>
            <a:off x="8648700" y="5455083"/>
            <a:ext cx="261938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81F95AAC-C2C3-1E47-B1F4-7964AF9EE4A4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ltGray">
          <a:xfrm>
            <a:off x="7762876" y="5457729"/>
            <a:ext cx="812800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ltGray">
          <a:xfrm>
            <a:off x="8648700" y="5455083"/>
            <a:ext cx="261938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C77948E4-835A-404D-A1E3-4BDAAF8844E8}" type="slidenum">
              <a:rPr lang="en-US" sz="6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03860"/>
            <a:ext cx="8755128" cy="3643443"/>
          </a:xfrm>
        </p:spPr>
        <p:txBody>
          <a:bodyPr/>
          <a:lstStyle>
            <a:lvl1pPr marL="174613" indent="-174613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9770" y="4465753"/>
            <a:ext cx="8574685" cy="51196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69972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201121"/>
            <a:ext cx="8578850" cy="3773046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9785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92300" y="662782"/>
            <a:ext cx="5348288" cy="33377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2301" y="3995208"/>
            <a:ext cx="5346700" cy="8307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662940"/>
            <a:ext cx="5329238" cy="33375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061198"/>
            <a:ext cx="5074070" cy="6985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4726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8139" y="259292"/>
            <a:ext cx="3273425" cy="204919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9" y="259080"/>
            <a:ext cx="3273552" cy="204978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2857500"/>
            <a:ext cx="7009298" cy="1449622"/>
          </a:xfrm>
        </p:spPr>
        <p:txBody>
          <a:bodyPr anchor="t">
            <a:spAutoFit/>
          </a:bodyPr>
          <a:lstStyle>
            <a:lvl1pPr marL="0" marR="0" indent="0" algn="l" defTabSz="91433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596621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92688" y="715698"/>
            <a:ext cx="3630612" cy="4191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716280"/>
            <a:ext cx="3630168" cy="41910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607478"/>
            <a:ext cx="4349918" cy="997190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3149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68713" y="259292"/>
            <a:ext cx="3268662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964" y="259292"/>
            <a:ext cx="3259137" cy="221720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1990" y="259293"/>
            <a:ext cx="1806575" cy="1090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963" y="2524125"/>
            <a:ext cx="2501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1476" y="2524125"/>
            <a:ext cx="4025900" cy="28826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1990" y="1403615"/>
            <a:ext cx="1806575" cy="28680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1990" y="4319324"/>
            <a:ext cx="1806575" cy="10874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1" y="259291"/>
            <a:ext cx="326786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6" y="259291"/>
            <a:ext cx="3272751" cy="22172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90" y="259291"/>
            <a:ext cx="1806573" cy="109008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524127"/>
            <a:ext cx="2516104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524127"/>
            <a:ext cx="4028516" cy="288244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90" y="1397000"/>
            <a:ext cx="1806573" cy="287450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90" y="4319134"/>
            <a:ext cx="1806573" cy="1087438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873234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138" y="259293"/>
            <a:ext cx="8477250" cy="50628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C15FE770-3487-914F-97DE-558DD45B7369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7" y="259081"/>
            <a:ext cx="8474869" cy="5045154"/>
          </a:xfrm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153928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91440" y="-76200"/>
            <a:ext cx="9326880" cy="58674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1981340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329184" y="647700"/>
            <a:ext cx="84856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66837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6" y="5103813"/>
            <a:ext cx="787133" cy="34677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845150" y="648891"/>
            <a:ext cx="5971032" cy="3688080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767823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951483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9DCF2DEA-757D-EE40-8879-E7F64311551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8532063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3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5867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4593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526" y="2550585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64619604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black">
          <a:xfrm>
            <a:off x="4373565" y="4870981"/>
            <a:ext cx="41275" cy="1309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4614863" y="4867012"/>
            <a:ext cx="120650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200527" y="4867012"/>
            <a:ext cx="119063" cy="13758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4778375" y="4867012"/>
            <a:ext cx="165100" cy="137583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4468813" y="4867012"/>
            <a:ext cx="107950" cy="137583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117975" y="4712231"/>
            <a:ext cx="38100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227513" y="4667250"/>
            <a:ext cx="38100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335463" y="4605073"/>
            <a:ext cx="38100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443415" y="4667250"/>
            <a:ext cx="39687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551365" y="4712231"/>
            <a:ext cx="41275" cy="6746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46609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770440" y="4605073"/>
            <a:ext cx="39687" cy="20637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876800" y="4667250"/>
            <a:ext cx="39688" cy="11244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986339" y="4712231"/>
            <a:ext cx="39687" cy="6746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29806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Gradient7.jpg"/>
          <p:cNvPicPr>
            <a:picLocks noChangeAspect="1"/>
          </p:cNvPicPr>
          <p:nvPr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4526" y="2550585"/>
            <a:ext cx="2468632" cy="646325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6313490" y="3090334"/>
            <a:ext cx="115887" cy="3677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6992938" y="3081074"/>
            <a:ext cx="336550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5824539" y="3081074"/>
            <a:ext cx="338137" cy="388938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7451725" y="3081074"/>
            <a:ext cx="463550" cy="388938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6580189" y="3081074"/>
            <a:ext cx="301625" cy="388938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592765" y="2569104"/>
            <a:ext cx="109537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5900740" y="2442104"/>
            <a:ext cx="109537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20236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510339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6811965" y="2569104"/>
            <a:ext cx="115887" cy="18917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1199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427915" y="2267479"/>
            <a:ext cx="111125" cy="58208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7729540" y="2442104"/>
            <a:ext cx="111125" cy="31617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8037514" y="2569104"/>
            <a:ext cx="111125" cy="18917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34" tIns="45717" rIns="91434" bIns="45717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02601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4400" y="1333500"/>
            <a:ext cx="4775200" cy="3873500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952500"/>
            <a:ext cx="3048000" cy="4762500"/>
          </a:xfrm>
        </p:spPr>
        <p:txBody>
          <a:bodyPr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6563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217066593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3753" y="1333500"/>
            <a:ext cx="4540249" cy="3771636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45402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952500"/>
            <a:ext cx="3048000" cy="4762500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5326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hidden">
          <a:xfrm>
            <a:off x="0" y="2800616"/>
            <a:ext cx="9144000" cy="291438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183B7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ctr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338627422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3" y="1333500"/>
            <a:ext cx="7435849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3753" y="988785"/>
            <a:ext cx="7435849" cy="317500"/>
          </a:xfrm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3751" y="5259064"/>
            <a:ext cx="7461250" cy="307770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72864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Gre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hidden">
          <a:xfrm>
            <a:off x="0" y="2800616"/>
            <a:ext cx="9144000" cy="291438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8E8E95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19" tIns="41058" rIns="82119" bIns="41058" anchor="ctr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3" y="254000"/>
            <a:ext cx="7435849" cy="6985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3" y="988785"/>
            <a:ext cx="7435849" cy="3175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1" y="5259064"/>
            <a:ext cx="7461250" cy="307770"/>
          </a:xfrm>
        </p:spPr>
        <p:txBody>
          <a:bodyPr wrap="square" anchor="b" anchorCtr="0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  <p:extLst>
      <p:ext uri="{BB962C8B-B14F-4D97-AF65-F5344CB8AC3E}">
        <p14:creationId xmlns:p14="http://schemas.microsoft.com/office/powerpoint/2010/main" val="151712769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984751" y="1176073"/>
            <a:ext cx="3759200" cy="399520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50827" y="5459053"/>
            <a:ext cx="256857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525E04FF-722B-4E4C-B125-A604DEC6ECFF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1" name="Picture 1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240" y="1112575"/>
            <a:ext cx="84137" cy="413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03687" cy="4138083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456404"/>
            <a:ext cx="3236976" cy="651454"/>
          </a:xfrm>
        </p:spPr>
        <p:txBody>
          <a:bodyPr>
            <a:spAutoFit/>
          </a:bodyPr>
          <a:lstStyle>
            <a:lvl1pPr marL="114292" indent="-114292" algn="l" defTabSz="91433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10432" y="3946293"/>
            <a:ext cx="3236976" cy="338548"/>
          </a:xfrm>
          <a:noFill/>
        </p:spPr>
        <p:txBody>
          <a:bodyPr rtlCol="0">
            <a:spAutoFit/>
          </a:bodyPr>
          <a:lstStyle>
            <a:lvl1pPr marL="114292" marR="0" indent="-114292" algn="l" defTabSz="9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31852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9" indent="0">
              <a:buNone/>
              <a:defRPr sz="2000" b="1"/>
            </a:lvl2pPr>
            <a:lvl3pPr marL="914338" indent="0">
              <a:buNone/>
              <a:defRPr sz="1800" b="1"/>
            </a:lvl3pPr>
            <a:lvl4pPr marL="1371507" indent="0">
              <a:buNone/>
              <a:defRPr sz="1600" b="1"/>
            </a:lvl4pPr>
            <a:lvl5pPr marL="1828676" indent="0">
              <a:buNone/>
              <a:defRPr sz="1600" b="1"/>
            </a:lvl5pPr>
            <a:lvl6pPr marL="2285845" indent="0">
              <a:buNone/>
              <a:defRPr sz="1600" b="1"/>
            </a:lvl6pPr>
            <a:lvl7pPr marL="2743014" indent="0">
              <a:buNone/>
              <a:defRPr sz="1600" b="1"/>
            </a:lvl7pPr>
            <a:lvl8pPr marL="3200183" indent="0">
              <a:buNone/>
              <a:defRPr sz="1600" b="1"/>
            </a:lvl8pPr>
            <a:lvl9pPr marL="36573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9" indent="0">
              <a:buNone/>
              <a:defRPr sz="2000" b="1"/>
            </a:lvl2pPr>
            <a:lvl3pPr marL="914338" indent="0">
              <a:buNone/>
              <a:defRPr sz="1800" b="1"/>
            </a:lvl3pPr>
            <a:lvl4pPr marL="1371507" indent="0">
              <a:buNone/>
              <a:defRPr sz="1600" b="1"/>
            </a:lvl4pPr>
            <a:lvl5pPr marL="1828676" indent="0">
              <a:buNone/>
              <a:defRPr sz="1600" b="1"/>
            </a:lvl5pPr>
            <a:lvl6pPr marL="2285845" indent="0">
              <a:buNone/>
              <a:defRPr sz="1600" b="1"/>
            </a:lvl6pPr>
            <a:lvl7pPr marL="2743014" indent="0">
              <a:buNone/>
              <a:defRPr sz="1600" b="1"/>
            </a:lvl7pPr>
            <a:lvl8pPr marL="3200183" indent="0">
              <a:buNone/>
              <a:defRPr sz="1600" b="1"/>
            </a:lvl8pPr>
            <a:lvl9pPr marL="36573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639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5399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825502"/>
            <a:ext cx="7772400" cy="2174875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048001"/>
            <a:ext cx="6400800" cy="1639241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169" indent="0" algn="ctr">
              <a:buNone/>
            </a:lvl2pPr>
            <a:lvl3pPr marL="914338" indent="0" algn="ctr">
              <a:buNone/>
            </a:lvl3pPr>
            <a:lvl4pPr marL="1371507" indent="0" algn="ctr">
              <a:buNone/>
            </a:lvl4pPr>
            <a:lvl5pPr marL="1828676" indent="0" algn="ctr">
              <a:buNone/>
            </a:lvl5pPr>
            <a:lvl6pPr marL="2285845" indent="0" algn="ctr">
              <a:buNone/>
            </a:lvl6pPr>
            <a:lvl7pPr marL="2743014" indent="0" algn="ctr">
              <a:buNone/>
            </a:lvl7pPr>
            <a:lvl8pPr marL="3200183" indent="0" algn="ctr">
              <a:buNone/>
            </a:lvl8pPr>
            <a:lvl9pPr marL="3657352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>
          <a:xfrm>
            <a:off x="6553201" y="5204354"/>
            <a:ext cx="2133600" cy="39687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61EFCEDC-6F13-564A-8DCD-A15EE12CD670}" type="slidenum">
              <a:rPr lang="en-US" sz="1800" smtClean="0">
                <a:solidFill>
                  <a:srgbClr val="0096D6"/>
                </a:solidFill>
                <a:latin typeface="Arial"/>
                <a:ea typeface="+mn-ea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002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6015" y="5503333"/>
            <a:ext cx="174625" cy="12700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fld id="{7C9EF7FB-9E6E-844D-9BB0-05369B8573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68191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95697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95697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95697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 flipH="1">
            <a:off x="5870577" y="5511272"/>
            <a:ext cx="779463" cy="276621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6932613" y="5511272"/>
            <a:ext cx="657225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2190751" y="5599906"/>
            <a:ext cx="663575" cy="52757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2794002" y="5557574"/>
            <a:ext cx="779463" cy="46209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 rot="10800000" flipH="1">
            <a:off x="341314" y="5590628"/>
            <a:ext cx="780312" cy="27662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 rot="10800000" flipH="1">
            <a:off x="8037513" y="6932085"/>
            <a:ext cx="781050" cy="276621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" y="2"/>
            <a:ext cx="9129713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ECC5D0B5-8875-CA42-A2F2-73208C0319AC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13BBC5F5-3CE1-FE4B-AA65-3C3AD85D100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C4242BF7-44EA-9940-AAF0-9BB83AAD8E21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90EEF909-8B1E-2440-8BAC-3C3E0850AE31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5310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ottom ba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312833"/>
            <a:ext cx="8477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05190" y="4635500"/>
            <a:ext cx="598487" cy="95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1" y="4699000"/>
            <a:ext cx="473075" cy="955146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2026" y="4635500"/>
            <a:ext cx="473075" cy="95514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 rot="10800000" flipH="1">
            <a:off x="2855914" y="693209"/>
            <a:ext cx="657225" cy="3534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 flipH="1">
            <a:off x="822325" y="3930387"/>
            <a:ext cx="655638" cy="12567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 flipH="1">
            <a:off x="1331914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>
            <a:off x="4921250" y="854605"/>
            <a:ext cx="655638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 flipH="1">
            <a:off x="5391152" y="1443304"/>
            <a:ext cx="657225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 flipH="1">
            <a:off x="8162925" y="1443304"/>
            <a:ext cx="655638" cy="35361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 rot="10800000" flipH="1">
            <a:off x="3770315" y="1651001"/>
            <a:ext cx="657225" cy="35361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88" y="2"/>
            <a:ext cx="9129712" cy="531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F426ECAF-9229-5D4F-89B4-74E852438A99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4DB2FB3-39A8-AA46-9742-96838BF43E52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ltGray">
          <a:xfrm>
            <a:off x="184002" y="5466748"/>
            <a:ext cx="208944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 anchorCtr="1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B0D8220-E9B3-2049-B06F-295A6337CF3E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" y="5447772"/>
            <a:ext cx="9129713" cy="26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59A6C69B-BFF8-2540-9967-76005772FB6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5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221395" y="1040192"/>
            <a:ext cx="8112125" cy="2422699"/>
          </a:xfrm>
        </p:spPr>
        <p:txBody>
          <a:bodyPr/>
          <a:lstStyle>
            <a:lvl1pPr algn="l" defTabSz="9143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9055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-2975240"/>
            <a:ext cx="1728787" cy="116787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-53181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2427553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4749271"/>
            <a:ext cx="1728788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263387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4303AE89-69B3-9B4B-9C7C-E6FCF8DF90E3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0806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824040" y="2756959"/>
            <a:ext cx="1728787" cy="116787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" y="1030554"/>
            <a:ext cx="1730375" cy="67905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1014415" y="3540125"/>
            <a:ext cx="1728787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84952" y="-1713178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05775" y="2320396"/>
            <a:ext cx="1728788" cy="678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3035302" y="145521"/>
            <a:ext cx="1730375" cy="6790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341314" y="259293"/>
            <a:ext cx="829170" cy="36529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>
                <a:solidFill>
                  <a:srgbClr val="0096D6"/>
                </a:solidFill>
                <a:latin typeface="Arial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947A3333-53B5-7644-ACB1-399BBBF8A4DC}" type="slidenum">
              <a:rPr lang="en-US" sz="600" b="1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1030575"/>
            <a:ext cx="8112125" cy="2432316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3720058"/>
            <a:ext cx="8112126" cy="3201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7983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2588949"/>
            <a:ext cx="84772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7489" y="2517511"/>
            <a:ext cx="8694737" cy="2797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42DB2EB8-FCD6-B94D-820C-00609CE2327E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5" y="332619"/>
            <a:ext cx="8112125" cy="2005868"/>
          </a:xfrm>
        </p:spPr>
        <p:txBody>
          <a:bodyPr/>
          <a:lstStyle>
            <a:lvl1pPr algn="l" defTabSz="91433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5970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201121"/>
            <a:ext cx="8578850" cy="3773046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5639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2477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3" y="1116454"/>
            <a:ext cx="4122425" cy="4138083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7195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984751" y="1176073"/>
            <a:ext cx="3759200" cy="399520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50827" y="5466748"/>
            <a:ext cx="256857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76249DBE-0014-0B49-B5CB-31E1334C4D45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1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240" y="1112575"/>
            <a:ext cx="84137" cy="413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5" y="1116454"/>
            <a:ext cx="4103687" cy="4138083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456404"/>
            <a:ext cx="3236976" cy="651454"/>
          </a:xfrm>
        </p:spPr>
        <p:txBody>
          <a:bodyPr>
            <a:spAutoFit/>
          </a:bodyPr>
          <a:lstStyle>
            <a:lvl1pPr marL="114292" indent="-114292" algn="l" defTabSz="91433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10432" y="3946293"/>
            <a:ext cx="3236976" cy="338548"/>
          </a:xfrm>
          <a:noFill/>
        </p:spPr>
        <p:txBody>
          <a:bodyPr rtlCol="0">
            <a:spAutoFit/>
          </a:bodyPr>
          <a:lstStyle>
            <a:lvl1pPr marL="114292" marR="0" indent="-114292" algn="l" defTabSz="9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92" indent="-114292" algn="l" defTabSz="914338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26956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0591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E9E588E1-F526-0741-9870-DCC69CF3BC1D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0827" y="5466748"/>
            <a:ext cx="256857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51460"/>
            <a:ext cx="4123944" cy="698500"/>
          </a:xfrm>
        </p:spPr>
        <p:txBody>
          <a:bodyPr anchor="t"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18888" y="259080"/>
            <a:ext cx="3895344" cy="701040"/>
          </a:xfrm>
        </p:spPr>
        <p:txBody>
          <a:bodyPr lIns="82290" rIns="82290" rtlCol="0">
            <a:noAutofit/>
          </a:bodyPr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333500"/>
            <a:ext cx="4142232" cy="37719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4957" indent="-228584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333500"/>
            <a:ext cx="4005072" cy="37719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4957" indent="-228584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6890909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47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93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15076" y="81979"/>
            <a:ext cx="2633472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15902" y="81980"/>
            <a:ext cx="2670175" cy="959116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295651" y="81979"/>
            <a:ext cx="2596896" cy="960120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333500"/>
            <a:ext cx="2622550" cy="36591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6" y="1333501"/>
            <a:ext cx="2593975" cy="36353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333500"/>
            <a:ext cx="2633662" cy="3611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5808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82407"/>
            <a:ext cx="9144000" cy="22621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366425"/>
            <a:ext cx="8567244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6" y="1230313"/>
            <a:ext cx="8439461" cy="3587750"/>
          </a:xfrm>
        </p:spPr>
        <p:txBody>
          <a:bodyPr rtlCol="0" anchor="ctr" anchorCtr="1">
            <a:norm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7" y="5005604"/>
            <a:ext cx="7461250" cy="276993"/>
          </a:xfrm>
        </p:spPr>
        <p:txBody>
          <a:bodyPr anchor="b">
            <a:spAutoFit/>
          </a:bodyPr>
          <a:lstStyle>
            <a:lvl1pPr algn="l" defTabSz="80480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38325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333500"/>
            <a:ext cx="4005072" cy="3124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623060"/>
            <a:ext cx="3429000" cy="2491740"/>
          </a:xfrm>
        </p:spPr>
        <p:txBody>
          <a:bodyPr rtlCol="0" anchor="ctr" anchorCtr="1">
            <a:norm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392161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525203"/>
            <a:ext cx="8558698" cy="698500"/>
          </a:xfrm>
        </p:spPr>
        <p:txBody>
          <a:bodyPr/>
          <a:lstStyle>
            <a:lvl1pPr algn="l" defTabSz="91433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7685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1"/>
            <a:ext cx="9144000" cy="14816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0096D6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7" y="4876800"/>
            <a:ext cx="8112126" cy="320146"/>
          </a:xfrm>
        </p:spPr>
        <p:txBody>
          <a:bodyPr>
            <a:normAutofit/>
          </a:bodyPr>
          <a:lstStyle>
            <a:lvl1pPr marL="0" indent="0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8" y="541020"/>
            <a:ext cx="8112125" cy="3733800"/>
          </a:xfrm>
        </p:spPr>
        <p:txBody>
          <a:bodyPr/>
          <a:lstStyle>
            <a:lvl1pPr marL="233347" indent="-233347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9880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217489" y="5296958"/>
            <a:ext cx="8694737" cy="17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5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648230"/>
            <a:ext cx="88900" cy="44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598951"/>
            <a:ext cx="4117446" cy="2517098"/>
          </a:xfrm>
        </p:spPr>
        <p:txBody>
          <a:bodyPr anchor="ctr"/>
          <a:lstStyle>
            <a:lvl1pPr marL="0" indent="0" algn="l" defTabSz="91433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259080"/>
            <a:ext cx="3895344" cy="5173980"/>
          </a:xfrm>
        </p:spPr>
        <p:txBody>
          <a:bodyPr anchor="ctr">
            <a:normAutofit/>
          </a:bodyPr>
          <a:lstStyle>
            <a:lvl1pPr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00962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theme" Target="../theme/theme1.xml"/><Relationship Id="rId43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368.xml"/><Relationship Id="rId21" Type="http://schemas.openxmlformats.org/officeDocument/2006/relationships/slideLayout" Target="../slideLayouts/slideLayout369.xml"/><Relationship Id="rId22" Type="http://schemas.openxmlformats.org/officeDocument/2006/relationships/slideLayout" Target="../slideLayouts/slideLayout370.xml"/><Relationship Id="rId23" Type="http://schemas.openxmlformats.org/officeDocument/2006/relationships/slideLayout" Target="../slideLayouts/slideLayout371.xml"/><Relationship Id="rId24" Type="http://schemas.openxmlformats.org/officeDocument/2006/relationships/slideLayout" Target="../slideLayouts/slideLayout372.xml"/><Relationship Id="rId25" Type="http://schemas.openxmlformats.org/officeDocument/2006/relationships/slideLayout" Target="../slideLayouts/slideLayout373.xml"/><Relationship Id="rId26" Type="http://schemas.openxmlformats.org/officeDocument/2006/relationships/slideLayout" Target="../slideLayouts/slideLayout374.xml"/><Relationship Id="rId27" Type="http://schemas.openxmlformats.org/officeDocument/2006/relationships/slideLayout" Target="../slideLayouts/slideLayout375.xml"/><Relationship Id="rId28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77.xml"/><Relationship Id="rId1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53.xml"/><Relationship Id="rId30" Type="http://schemas.openxmlformats.org/officeDocument/2006/relationships/slideLayout" Target="../slideLayouts/slideLayout378.xml"/><Relationship Id="rId31" Type="http://schemas.openxmlformats.org/officeDocument/2006/relationships/slideLayout" Target="../slideLayouts/slideLayout379.xml"/><Relationship Id="rId32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5.xml"/><Relationship Id="rId8" Type="http://schemas.openxmlformats.org/officeDocument/2006/relationships/slideLayout" Target="../slideLayouts/slideLayout356.xml"/><Relationship Id="rId33" Type="http://schemas.openxmlformats.org/officeDocument/2006/relationships/slideLayout" Target="../slideLayouts/slideLayout381.xml"/><Relationship Id="rId34" Type="http://schemas.openxmlformats.org/officeDocument/2006/relationships/slideLayout" Target="../slideLayouts/slideLayout382.xml"/><Relationship Id="rId35" Type="http://schemas.openxmlformats.org/officeDocument/2006/relationships/slideLayout" Target="../slideLayouts/slideLayout383.xml"/><Relationship Id="rId36" Type="http://schemas.openxmlformats.org/officeDocument/2006/relationships/slideLayout" Target="../slideLayouts/slideLayout384.xml"/><Relationship Id="rId10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0.xml"/><Relationship Id="rId13" Type="http://schemas.openxmlformats.org/officeDocument/2006/relationships/slideLayout" Target="../slideLayouts/slideLayout361.xml"/><Relationship Id="rId14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63.xml"/><Relationship Id="rId16" Type="http://schemas.openxmlformats.org/officeDocument/2006/relationships/slideLayout" Target="../slideLayouts/slideLayout364.xml"/><Relationship Id="rId17" Type="http://schemas.openxmlformats.org/officeDocument/2006/relationships/slideLayout" Target="../slideLayouts/slideLayout365.xml"/><Relationship Id="rId18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67.xml"/><Relationship Id="rId37" Type="http://schemas.openxmlformats.org/officeDocument/2006/relationships/theme" Target="../theme/theme10.xml"/><Relationship Id="rId38" Type="http://schemas.openxmlformats.org/officeDocument/2006/relationships/image" Target="../media/image10.jpeg"/></Relationships>
</file>

<file path=ppt/slideMasters/_rels/slideMaster1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30.xml"/><Relationship Id="rId47" Type="http://schemas.openxmlformats.org/officeDocument/2006/relationships/slideLayout" Target="../slideLayouts/slideLayout431.xml"/><Relationship Id="rId48" Type="http://schemas.openxmlformats.org/officeDocument/2006/relationships/slideLayout" Target="../slideLayouts/slideLayout432.xml"/><Relationship Id="rId49" Type="http://schemas.openxmlformats.org/officeDocument/2006/relationships/slideLayout" Target="../slideLayouts/slideLayout433.xml"/><Relationship Id="rId20" Type="http://schemas.openxmlformats.org/officeDocument/2006/relationships/slideLayout" Target="../slideLayouts/slideLayout404.xml"/><Relationship Id="rId21" Type="http://schemas.openxmlformats.org/officeDocument/2006/relationships/slideLayout" Target="../slideLayouts/slideLayout405.xml"/><Relationship Id="rId22" Type="http://schemas.openxmlformats.org/officeDocument/2006/relationships/slideLayout" Target="../slideLayouts/slideLayout406.xml"/><Relationship Id="rId23" Type="http://schemas.openxmlformats.org/officeDocument/2006/relationships/slideLayout" Target="../slideLayouts/slideLayout407.xml"/><Relationship Id="rId24" Type="http://schemas.openxmlformats.org/officeDocument/2006/relationships/slideLayout" Target="../slideLayouts/slideLayout408.xml"/><Relationship Id="rId25" Type="http://schemas.openxmlformats.org/officeDocument/2006/relationships/slideLayout" Target="../slideLayouts/slideLayout409.xml"/><Relationship Id="rId26" Type="http://schemas.openxmlformats.org/officeDocument/2006/relationships/slideLayout" Target="../slideLayouts/slideLayout410.xml"/><Relationship Id="rId27" Type="http://schemas.openxmlformats.org/officeDocument/2006/relationships/slideLayout" Target="../slideLayouts/slideLayout411.xml"/><Relationship Id="rId28" Type="http://schemas.openxmlformats.org/officeDocument/2006/relationships/slideLayout" Target="../slideLayouts/slideLayout412.xml"/><Relationship Id="rId29" Type="http://schemas.openxmlformats.org/officeDocument/2006/relationships/slideLayout" Target="../slideLayouts/slideLayout413.xml"/><Relationship Id="rId50" Type="http://schemas.openxmlformats.org/officeDocument/2006/relationships/theme" Target="../theme/theme11.xml"/><Relationship Id="rId51" Type="http://schemas.openxmlformats.org/officeDocument/2006/relationships/image" Target="../media/image12.jpeg"/><Relationship Id="rId1" Type="http://schemas.openxmlformats.org/officeDocument/2006/relationships/slideLayout" Target="../slideLayouts/slideLayout385.xml"/><Relationship Id="rId2" Type="http://schemas.openxmlformats.org/officeDocument/2006/relationships/slideLayout" Target="../slideLayouts/slideLayout386.xml"/><Relationship Id="rId3" Type="http://schemas.openxmlformats.org/officeDocument/2006/relationships/slideLayout" Target="../slideLayouts/slideLayout387.xml"/><Relationship Id="rId4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9.xml"/><Relationship Id="rId30" Type="http://schemas.openxmlformats.org/officeDocument/2006/relationships/slideLayout" Target="../slideLayouts/slideLayout414.xml"/><Relationship Id="rId31" Type="http://schemas.openxmlformats.org/officeDocument/2006/relationships/slideLayout" Target="../slideLayouts/slideLayout415.xml"/><Relationship Id="rId32" Type="http://schemas.openxmlformats.org/officeDocument/2006/relationships/slideLayout" Target="../slideLayouts/slideLayout416.xml"/><Relationship Id="rId9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1.xml"/><Relationship Id="rId8" Type="http://schemas.openxmlformats.org/officeDocument/2006/relationships/slideLayout" Target="../slideLayouts/slideLayout392.xml"/><Relationship Id="rId33" Type="http://schemas.openxmlformats.org/officeDocument/2006/relationships/slideLayout" Target="../slideLayouts/slideLayout417.xml"/><Relationship Id="rId34" Type="http://schemas.openxmlformats.org/officeDocument/2006/relationships/slideLayout" Target="../slideLayouts/slideLayout418.xml"/><Relationship Id="rId35" Type="http://schemas.openxmlformats.org/officeDocument/2006/relationships/slideLayout" Target="../slideLayouts/slideLayout419.xml"/><Relationship Id="rId36" Type="http://schemas.openxmlformats.org/officeDocument/2006/relationships/slideLayout" Target="../slideLayouts/slideLayout420.xml"/><Relationship Id="rId10" Type="http://schemas.openxmlformats.org/officeDocument/2006/relationships/slideLayout" Target="../slideLayouts/slideLayout394.xml"/><Relationship Id="rId11" Type="http://schemas.openxmlformats.org/officeDocument/2006/relationships/slideLayout" Target="../slideLayouts/slideLayout395.xml"/><Relationship Id="rId12" Type="http://schemas.openxmlformats.org/officeDocument/2006/relationships/slideLayout" Target="../slideLayouts/slideLayout396.xml"/><Relationship Id="rId13" Type="http://schemas.openxmlformats.org/officeDocument/2006/relationships/slideLayout" Target="../slideLayouts/slideLayout397.xml"/><Relationship Id="rId14" Type="http://schemas.openxmlformats.org/officeDocument/2006/relationships/slideLayout" Target="../slideLayouts/slideLayout398.xml"/><Relationship Id="rId15" Type="http://schemas.openxmlformats.org/officeDocument/2006/relationships/slideLayout" Target="../slideLayouts/slideLayout399.xml"/><Relationship Id="rId16" Type="http://schemas.openxmlformats.org/officeDocument/2006/relationships/slideLayout" Target="../slideLayouts/slideLayout400.xml"/><Relationship Id="rId17" Type="http://schemas.openxmlformats.org/officeDocument/2006/relationships/slideLayout" Target="../slideLayouts/slideLayout401.xml"/><Relationship Id="rId18" Type="http://schemas.openxmlformats.org/officeDocument/2006/relationships/slideLayout" Target="../slideLayouts/slideLayout402.xml"/><Relationship Id="rId19" Type="http://schemas.openxmlformats.org/officeDocument/2006/relationships/slideLayout" Target="../slideLayouts/slideLayout403.xml"/><Relationship Id="rId37" Type="http://schemas.openxmlformats.org/officeDocument/2006/relationships/slideLayout" Target="../slideLayouts/slideLayout421.xml"/><Relationship Id="rId38" Type="http://schemas.openxmlformats.org/officeDocument/2006/relationships/slideLayout" Target="../slideLayouts/slideLayout422.xml"/><Relationship Id="rId39" Type="http://schemas.openxmlformats.org/officeDocument/2006/relationships/slideLayout" Target="../slideLayouts/slideLayout423.xml"/><Relationship Id="rId40" Type="http://schemas.openxmlformats.org/officeDocument/2006/relationships/slideLayout" Target="../slideLayouts/slideLayout424.xml"/><Relationship Id="rId41" Type="http://schemas.openxmlformats.org/officeDocument/2006/relationships/slideLayout" Target="../slideLayouts/slideLayout425.xml"/><Relationship Id="rId42" Type="http://schemas.openxmlformats.org/officeDocument/2006/relationships/slideLayout" Target="../slideLayouts/slideLayout426.xml"/><Relationship Id="rId43" Type="http://schemas.openxmlformats.org/officeDocument/2006/relationships/slideLayout" Target="../slideLayouts/slideLayout427.xml"/><Relationship Id="rId44" Type="http://schemas.openxmlformats.org/officeDocument/2006/relationships/slideLayout" Target="../slideLayouts/slideLayout428.xml"/><Relationship Id="rId45" Type="http://schemas.openxmlformats.org/officeDocument/2006/relationships/slideLayout" Target="../slideLayouts/slideLayout429.xml"/></Relationships>
</file>

<file path=ppt/slideMasters/_rels/slideMaster1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54.xml"/><Relationship Id="rId22" Type="http://schemas.openxmlformats.org/officeDocument/2006/relationships/slideLayout" Target="../slideLayouts/slideLayout455.xml"/><Relationship Id="rId23" Type="http://schemas.openxmlformats.org/officeDocument/2006/relationships/slideLayout" Target="../slideLayouts/slideLayout456.xml"/><Relationship Id="rId24" Type="http://schemas.openxmlformats.org/officeDocument/2006/relationships/slideLayout" Target="../slideLayouts/slideLayout457.xml"/><Relationship Id="rId25" Type="http://schemas.openxmlformats.org/officeDocument/2006/relationships/slideLayout" Target="../slideLayouts/slideLayout458.xml"/><Relationship Id="rId26" Type="http://schemas.openxmlformats.org/officeDocument/2006/relationships/slideLayout" Target="../slideLayouts/slideLayout459.xml"/><Relationship Id="rId27" Type="http://schemas.openxmlformats.org/officeDocument/2006/relationships/slideLayout" Target="../slideLayouts/slideLayout460.xml"/><Relationship Id="rId28" Type="http://schemas.openxmlformats.org/officeDocument/2006/relationships/slideLayout" Target="../slideLayouts/slideLayout461.xml"/><Relationship Id="rId29" Type="http://schemas.openxmlformats.org/officeDocument/2006/relationships/slideLayout" Target="../slideLayouts/slideLayout462.xml"/><Relationship Id="rId1" Type="http://schemas.openxmlformats.org/officeDocument/2006/relationships/slideLayout" Target="../slideLayouts/slideLayout434.xml"/><Relationship Id="rId2" Type="http://schemas.openxmlformats.org/officeDocument/2006/relationships/slideLayout" Target="../slideLayouts/slideLayout435.xml"/><Relationship Id="rId3" Type="http://schemas.openxmlformats.org/officeDocument/2006/relationships/slideLayout" Target="../slideLayouts/slideLayout436.xml"/><Relationship Id="rId4" Type="http://schemas.openxmlformats.org/officeDocument/2006/relationships/slideLayout" Target="../slideLayouts/slideLayout437.xml"/><Relationship Id="rId5" Type="http://schemas.openxmlformats.org/officeDocument/2006/relationships/slideLayout" Target="../slideLayouts/slideLayout438.xml"/><Relationship Id="rId30" Type="http://schemas.openxmlformats.org/officeDocument/2006/relationships/slideLayout" Target="../slideLayouts/slideLayout463.xml"/><Relationship Id="rId31" Type="http://schemas.openxmlformats.org/officeDocument/2006/relationships/slideLayout" Target="../slideLayouts/slideLayout464.xml"/><Relationship Id="rId32" Type="http://schemas.openxmlformats.org/officeDocument/2006/relationships/slideLayout" Target="../slideLayouts/slideLayout465.xml"/><Relationship Id="rId9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39.xml"/><Relationship Id="rId7" Type="http://schemas.openxmlformats.org/officeDocument/2006/relationships/slideLayout" Target="../slideLayouts/slideLayout440.xml"/><Relationship Id="rId8" Type="http://schemas.openxmlformats.org/officeDocument/2006/relationships/slideLayout" Target="../slideLayouts/slideLayout441.xml"/><Relationship Id="rId33" Type="http://schemas.openxmlformats.org/officeDocument/2006/relationships/slideLayout" Target="../slideLayouts/slideLayout466.xml"/><Relationship Id="rId34" Type="http://schemas.openxmlformats.org/officeDocument/2006/relationships/slideLayout" Target="../slideLayouts/slideLayout467.xml"/><Relationship Id="rId35" Type="http://schemas.openxmlformats.org/officeDocument/2006/relationships/slideLayout" Target="../slideLayouts/slideLayout468.xml"/><Relationship Id="rId36" Type="http://schemas.openxmlformats.org/officeDocument/2006/relationships/slideLayout" Target="../slideLayouts/slideLayout469.xml"/><Relationship Id="rId10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44.xml"/><Relationship Id="rId12" Type="http://schemas.openxmlformats.org/officeDocument/2006/relationships/slideLayout" Target="../slideLayouts/slideLayout445.xml"/><Relationship Id="rId13" Type="http://schemas.openxmlformats.org/officeDocument/2006/relationships/slideLayout" Target="../slideLayouts/slideLayout446.xml"/><Relationship Id="rId14" Type="http://schemas.openxmlformats.org/officeDocument/2006/relationships/slideLayout" Target="../slideLayouts/slideLayout447.xml"/><Relationship Id="rId15" Type="http://schemas.openxmlformats.org/officeDocument/2006/relationships/slideLayout" Target="../slideLayouts/slideLayout448.xml"/><Relationship Id="rId16" Type="http://schemas.openxmlformats.org/officeDocument/2006/relationships/slideLayout" Target="../slideLayouts/slideLayout449.xml"/><Relationship Id="rId17" Type="http://schemas.openxmlformats.org/officeDocument/2006/relationships/slideLayout" Target="../slideLayouts/slideLayout450.xml"/><Relationship Id="rId18" Type="http://schemas.openxmlformats.org/officeDocument/2006/relationships/slideLayout" Target="../slideLayouts/slideLayout451.xml"/><Relationship Id="rId19" Type="http://schemas.openxmlformats.org/officeDocument/2006/relationships/slideLayout" Target="../slideLayouts/slideLayout452.xml"/><Relationship Id="rId37" Type="http://schemas.openxmlformats.org/officeDocument/2006/relationships/theme" Target="../theme/theme12.xml"/><Relationship Id="rId38" Type="http://schemas.openxmlformats.org/officeDocument/2006/relationships/image" Target="../media/image10.jpeg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8.xml"/><Relationship Id="rId20" Type="http://schemas.openxmlformats.org/officeDocument/2006/relationships/slideLayout" Target="../slideLayouts/slideLayout489.xml"/><Relationship Id="rId21" Type="http://schemas.openxmlformats.org/officeDocument/2006/relationships/slideLayout" Target="../slideLayouts/slideLayout490.xml"/><Relationship Id="rId22" Type="http://schemas.openxmlformats.org/officeDocument/2006/relationships/slideLayout" Target="../slideLayouts/slideLayout491.xml"/><Relationship Id="rId23" Type="http://schemas.openxmlformats.org/officeDocument/2006/relationships/slideLayout" Target="../slideLayouts/slideLayout492.xml"/><Relationship Id="rId24" Type="http://schemas.openxmlformats.org/officeDocument/2006/relationships/theme" Target="../theme/theme13.xml"/><Relationship Id="rId10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0.xml"/><Relationship Id="rId12" Type="http://schemas.openxmlformats.org/officeDocument/2006/relationships/slideLayout" Target="../slideLayouts/slideLayout481.xml"/><Relationship Id="rId13" Type="http://schemas.openxmlformats.org/officeDocument/2006/relationships/slideLayout" Target="../slideLayouts/slideLayout482.xml"/><Relationship Id="rId14" Type="http://schemas.openxmlformats.org/officeDocument/2006/relationships/slideLayout" Target="../slideLayouts/slideLayout483.xml"/><Relationship Id="rId15" Type="http://schemas.openxmlformats.org/officeDocument/2006/relationships/slideLayout" Target="../slideLayouts/slideLayout484.xml"/><Relationship Id="rId16" Type="http://schemas.openxmlformats.org/officeDocument/2006/relationships/slideLayout" Target="../slideLayouts/slideLayout485.xml"/><Relationship Id="rId17" Type="http://schemas.openxmlformats.org/officeDocument/2006/relationships/slideLayout" Target="../slideLayouts/slideLayout486.xml"/><Relationship Id="rId18" Type="http://schemas.openxmlformats.org/officeDocument/2006/relationships/slideLayout" Target="../slideLayouts/slideLayout487.xml"/><Relationship Id="rId19" Type="http://schemas.openxmlformats.org/officeDocument/2006/relationships/slideLayout" Target="../slideLayouts/slideLayout488.xml"/><Relationship Id="rId1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71.xml"/><Relationship Id="rId3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5.xml"/><Relationship Id="rId7" Type="http://schemas.openxmlformats.org/officeDocument/2006/relationships/slideLayout" Target="../slideLayouts/slideLayout476.xml"/><Relationship Id="rId8" Type="http://schemas.openxmlformats.org/officeDocument/2006/relationships/slideLayout" Target="../slideLayouts/slideLayout477.xml"/></Relationships>
</file>

<file path=ppt/slideMasters/_rels/slideMaster14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512.xml"/><Relationship Id="rId21" Type="http://schemas.openxmlformats.org/officeDocument/2006/relationships/slideLayout" Target="../slideLayouts/slideLayout513.xml"/><Relationship Id="rId22" Type="http://schemas.openxmlformats.org/officeDocument/2006/relationships/slideLayout" Target="../slideLayouts/slideLayout514.xml"/><Relationship Id="rId23" Type="http://schemas.openxmlformats.org/officeDocument/2006/relationships/slideLayout" Target="../slideLayouts/slideLayout515.xml"/><Relationship Id="rId24" Type="http://schemas.openxmlformats.org/officeDocument/2006/relationships/slideLayout" Target="../slideLayouts/slideLayout516.xml"/><Relationship Id="rId25" Type="http://schemas.openxmlformats.org/officeDocument/2006/relationships/slideLayout" Target="../slideLayouts/slideLayout517.xml"/><Relationship Id="rId26" Type="http://schemas.openxmlformats.org/officeDocument/2006/relationships/slideLayout" Target="../slideLayouts/slideLayout518.xml"/><Relationship Id="rId27" Type="http://schemas.openxmlformats.org/officeDocument/2006/relationships/slideLayout" Target="../slideLayouts/slideLayout519.xml"/><Relationship Id="rId28" Type="http://schemas.openxmlformats.org/officeDocument/2006/relationships/slideLayout" Target="../slideLayouts/slideLayout520.xml"/><Relationship Id="rId29" Type="http://schemas.openxmlformats.org/officeDocument/2006/relationships/slideLayout" Target="../slideLayouts/slideLayout521.xml"/><Relationship Id="rId1" Type="http://schemas.openxmlformats.org/officeDocument/2006/relationships/slideLayout" Target="../slideLayouts/slideLayout493.xml"/><Relationship Id="rId2" Type="http://schemas.openxmlformats.org/officeDocument/2006/relationships/slideLayout" Target="../slideLayouts/slideLayout494.xml"/><Relationship Id="rId3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7.xml"/><Relationship Id="rId30" Type="http://schemas.openxmlformats.org/officeDocument/2006/relationships/slideLayout" Target="../slideLayouts/slideLayout522.xml"/><Relationship Id="rId31" Type="http://schemas.openxmlformats.org/officeDocument/2006/relationships/slideLayout" Target="../slideLayouts/slideLayout523.xml"/><Relationship Id="rId32" Type="http://schemas.openxmlformats.org/officeDocument/2006/relationships/slideLayout" Target="../slideLayouts/slideLayout524.xml"/><Relationship Id="rId9" Type="http://schemas.openxmlformats.org/officeDocument/2006/relationships/slideLayout" Target="../slideLayouts/slideLayout501.xml"/><Relationship Id="rId6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499.xml"/><Relationship Id="rId8" Type="http://schemas.openxmlformats.org/officeDocument/2006/relationships/slideLayout" Target="../slideLayouts/slideLayout500.xml"/><Relationship Id="rId33" Type="http://schemas.openxmlformats.org/officeDocument/2006/relationships/slideLayout" Target="../slideLayouts/slideLayout525.xml"/><Relationship Id="rId34" Type="http://schemas.openxmlformats.org/officeDocument/2006/relationships/slideLayout" Target="../slideLayouts/slideLayout526.xml"/><Relationship Id="rId35" Type="http://schemas.openxmlformats.org/officeDocument/2006/relationships/slideLayout" Target="../slideLayouts/slideLayout527.xml"/><Relationship Id="rId36" Type="http://schemas.openxmlformats.org/officeDocument/2006/relationships/theme" Target="../theme/theme14.xml"/><Relationship Id="rId10" Type="http://schemas.openxmlformats.org/officeDocument/2006/relationships/slideLayout" Target="../slideLayouts/slideLayout502.xml"/><Relationship Id="rId11" Type="http://schemas.openxmlformats.org/officeDocument/2006/relationships/slideLayout" Target="../slideLayouts/slideLayout503.xml"/><Relationship Id="rId12" Type="http://schemas.openxmlformats.org/officeDocument/2006/relationships/slideLayout" Target="../slideLayouts/slideLayout504.xml"/><Relationship Id="rId13" Type="http://schemas.openxmlformats.org/officeDocument/2006/relationships/slideLayout" Target="../slideLayouts/slideLayout505.xml"/><Relationship Id="rId14" Type="http://schemas.openxmlformats.org/officeDocument/2006/relationships/slideLayout" Target="../slideLayouts/slideLayout506.xml"/><Relationship Id="rId15" Type="http://schemas.openxmlformats.org/officeDocument/2006/relationships/slideLayout" Target="../slideLayouts/slideLayout507.xml"/><Relationship Id="rId16" Type="http://schemas.openxmlformats.org/officeDocument/2006/relationships/slideLayout" Target="../slideLayouts/slideLayout508.xml"/><Relationship Id="rId17" Type="http://schemas.openxmlformats.org/officeDocument/2006/relationships/slideLayout" Target="../slideLayouts/slideLayout509.xml"/><Relationship Id="rId18" Type="http://schemas.openxmlformats.org/officeDocument/2006/relationships/slideLayout" Target="../slideLayouts/slideLayout510.xml"/><Relationship Id="rId19" Type="http://schemas.openxmlformats.org/officeDocument/2006/relationships/slideLayout" Target="../slideLayouts/slideLayout511.xml"/><Relationship Id="rId3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73.xml"/><Relationship Id="rId9" Type="http://schemas.openxmlformats.org/officeDocument/2006/relationships/slideLayout" Target="../slideLayouts/slideLayout50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75.xml"/><Relationship Id="rId35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78.xml"/><Relationship Id="rId38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1.xml"/><Relationship Id="rId41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83.xml"/><Relationship Id="rId43" Type="http://schemas.openxmlformats.org/officeDocument/2006/relationships/theme" Target="../theme/theme2.xml"/><Relationship Id="rId4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06.xml"/><Relationship Id="rId24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1.xml"/><Relationship Id="rId29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113.xml"/><Relationship Id="rId31" Type="http://schemas.openxmlformats.org/officeDocument/2006/relationships/slideLayout" Target="../slideLayouts/slideLayout114.xml"/><Relationship Id="rId32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92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116.xml"/><Relationship Id="rId34" Type="http://schemas.openxmlformats.org/officeDocument/2006/relationships/slideLayout" Target="../slideLayouts/slideLayout117.xml"/><Relationship Id="rId35" Type="http://schemas.openxmlformats.org/officeDocument/2006/relationships/slideLayout" Target="../slideLayouts/slideLayout118.xml"/><Relationship Id="rId36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02.xml"/><Relationship Id="rId37" Type="http://schemas.openxmlformats.org/officeDocument/2006/relationships/slideLayout" Target="../slideLayouts/slideLayout120.xml"/><Relationship Id="rId38" Type="http://schemas.openxmlformats.org/officeDocument/2006/relationships/slideLayout" Target="../slideLayouts/slideLayout121.xml"/><Relationship Id="rId39" Type="http://schemas.openxmlformats.org/officeDocument/2006/relationships/slideLayout" Target="../slideLayouts/slideLayout122.xml"/><Relationship Id="rId40" Type="http://schemas.openxmlformats.org/officeDocument/2006/relationships/slideLayout" Target="../slideLayouts/slideLayout123.xml"/><Relationship Id="rId41" Type="http://schemas.openxmlformats.org/officeDocument/2006/relationships/theme" Target="../theme/theme3.xml"/><Relationship Id="rId42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143.xml"/><Relationship Id="rId21" Type="http://schemas.openxmlformats.org/officeDocument/2006/relationships/slideLayout" Target="../slideLayouts/slideLayout144.xml"/><Relationship Id="rId22" Type="http://schemas.openxmlformats.org/officeDocument/2006/relationships/slideLayout" Target="../slideLayouts/slideLayout145.xml"/><Relationship Id="rId23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47.xml"/><Relationship Id="rId25" Type="http://schemas.openxmlformats.org/officeDocument/2006/relationships/slideLayout" Target="../slideLayouts/slideLayout148.xml"/><Relationship Id="rId26" Type="http://schemas.openxmlformats.org/officeDocument/2006/relationships/slideLayout" Target="../slideLayouts/slideLayout149.xml"/><Relationship Id="rId27" Type="http://schemas.openxmlformats.org/officeDocument/2006/relationships/slideLayout" Target="../slideLayouts/slideLayout150.xml"/><Relationship Id="rId28" Type="http://schemas.openxmlformats.org/officeDocument/2006/relationships/slideLayout" Target="../slideLayouts/slideLayout151.xml"/><Relationship Id="rId29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30" Type="http://schemas.openxmlformats.org/officeDocument/2006/relationships/slideLayout" Target="../slideLayouts/slideLayout153.xml"/><Relationship Id="rId31" Type="http://schemas.openxmlformats.org/officeDocument/2006/relationships/slideLayout" Target="../slideLayouts/slideLayout154.xml"/><Relationship Id="rId32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33" Type="http://schemas.openxmlformats.org/officeDocument/2006/relationships/slideLayout" Target="../slideLayouts/slideLayout156.xml"/><Relationship Id="rId34" Type="http://schemas.openxmlformats.org/officeDocument/2006/relationships/slideLayout" Target="../slideLayouts/slideLayout157.xml"/><Relationship Id="rId35" Type="http://schemas.openxmlformats.org/officeDocument/2006/relationships/slideLayout" Target="../slideLayouts/slideLayout158.xml"/><Relationship Id="rId36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42.xml"/><Relationship Id="rId37" Type="http://schemas.openxmlformats.org/officeDocument/2006/relationships/slideLayout" Target="../slideLayouts/slideLayout160.xml"/><Relationship Id="rId38" Type="http://schemas.openxmlformats.org/officeDocument/2006/relationships/slideLayout" Target="../slideLayouts/slideLayout161.xml"/><Relationship Id="rId39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3.xml"/><Relationship Id="rId41" Type="http://schemas.openxmlformats.org/officeDocument/2006/relationships/theme" Target="../theme/theme4.xml"/><Relationship Id="rId42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183.xml"/><Relationship Id="rId21" Type="http://schemas.openxmlformats.org/officeDocument/2006/relationships/slideLayout" Target="../slideLayouts/slideLayout184.xml"/><Relationship Id="rId22" Type="http://schemas.openxmlformats.org/officeDocument/2006/relationships/slideLayout" Target="../slideLayouts/slideLayout185.xml"/><Relationship Id="rId23" Type="http://schemas.openxmlformats.org/officeDocument/2006/relationships/slideLayout" Target="../slideLayouts/slideLayout186.xml"/><Relationship Id="rId24" Type="http://schemas.openxmlformats.org/officeDocument/2006/relationships/slideLayout" Target="../slideLayouts/slideLayout187.xml"/><Relationship Id="rId25" Type="http://schemas.openxmlformats.org/officeDocument/2006/relationships/slideLayout" Target="../slideLayouts/slideLayout188.xml"/><Relationship Id="rId26" Type="http://schemas.openxmlformats.org/officeDocument/2006/relationships/slideLayout" Target="../slideLayouts/slideLayout189.xml"/><Relationship Id="rId27" Type="http://schemas.openxmlformats.org/officeDocument/2006/relationships/slideLayout" Target="../slideLayouts/slideLayout190.xml"/><Relationship Id="rId28" Type="http://schemas.openxmlformats.org/officeDocument/2006/relationships/slideLayout" Target="../slideLayouts/slideLayout191.xml"/><Relationship Id="rId29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8.xml"/><Relationship Id="rId30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194.xml"/><Relationship Id="rId32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71.xml"/><Relationship Id="rId33" Type="http://schemas.openxmlformats.org/officeDocument/2006/relationships/slideLayout" Target="../slideLayouts/slideLayout196.xml"/><Relationship Id="rId34" Type="http://schemas.openxmlformats.org/officeDocument/2006/relationships/slideLayout" Target="../slideLayouts/slideLayout197.xml"/><Relationship Id="rId35" Type="http://schemas.openxmlformats.org/officeDocument/2006/relationships/slideLayout" Target="../slideLayouts/slideLayout198.xml"/><Relationship Id="rId36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78.xml"/><Relationship Id="rId16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0.xml"/><Relationship Id="rId18" Type="http://schemas.openxmlformats.org/officeDocument/2006/relationships/slideLayout" Target="../slideLayouts/slideLayout181.xml"/><Relationship Id="rId19" Type="http://schemas.openxmlformats.org/officeDocument/2006/relationships/slideLayout" Target="../slideLayouts/slideLayout182.xml"/><Relationship Id="rId37" Type="http://schemas.openxmlformats.org/officeDocument/2006/relationships/slideLayout" Target="../slideLayouts/slideLayout200.xml"/><Relationship Id="rId38" Type="http://schemas.openxmlformats.org/officeDocument/2006/relationships/slideLayout" Target="../slideLayouts/slideLayout201.xml"/><Relationship Id="rId39" Type="http://schemas.openxmlformats.org/officeDocument/2006/relationships/slideLayout" Target="../slideLayouts/slideLayout202.xml"/><Relationship Id="rId40" Type="http://schemas.openxmlformats.org/officeDocument/2006/relationships/slideLayout" Target="../slideLayouts/slideLayout203.xml"/><Relationship Id="rId41" Type="http://schemas.openxmlformats.org/officeDocument/2006/relationships/theme" Target="../theme/theme5.xml"/><Relationship Id="rId42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23.xml"/><Relationship Id="rId21" Type="http://schemas.openxmlformats.org/officeDocument/2006/relationships/slideLayout" Target="../slideLayouts/slideLayout224.xml"/><Relationship Id="rId22" Type="http://schemas.openxmlformats.org/officeDocument/2006/relationships/slideLayout" Target="../slideLayouts/slideLayout225.xml"/><Relationship Id="rId23" Type="http://schemas.openxmlformats.org/officeDocument/2006/relationships/slideLayout" Target="../slideLayouts/slideLayout226.xml"/><Relationship Id="rId24" Type="http://schemas.openxmlformats.org/officeDocument/2006/relationships/slideLayout" Target="../slideLayouts/slideLayout227.xml"/><Relationship Id="rId25" Type="http://schemas.openxmlformats.org/officeDocument/2006/relationships/slideLayout" Target="../slideLayouts/slideLayout228.xml"/><Relationship Id="rId26" Type="http://schemas.openxmlformats.org/officeDocument/2006/relationships/slideLayout" Target="../slideLayouts/slideLayout229.xml"/><Relationship Id="rId27" Type="http://schemas.openxmlformats.org/officeDocument/2006/relationships/slideLayout" Target="../slideLayouts/slideLayout230.xml"/><Relationship Id="rId28" Type="http://schemas.openxmlformats.org/officeDocument/2006/relationships/slideLayout" Target="../slideLayouts/slideLayout231.xml"/><Relationship Id="rId29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8.xml"/><Relationship Id="rId30" Type="http://schemas.openxmlformats.org/officeDocument/2006/relationships/slideLayout" Target="../slideLayouts/slideLayout233.xml"/><Relationship Id="rId31" Type="http://schemas.openxmlformats.org/officeDocument/2006/relationships/slideLayout" Target="../slideLayouts/slideLayout234.xml"/><Relationship Id="rId32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211.xml"/><Relationship Id="rId33" Type="http://schemas.openxmlformats.org/officeDocument/2006/relationships/slideLayout" Target="../slideLayouts/slideLayout236.xml"/><Relationship Id="rId34" Type="http://schemas.openxmlformats.org/officeDocument/2006/relationships/slideLayout" Target="../slideLayouts/slideLayout237.xml"/><Relationship Id="rId35" Type="http://schemas.openxmlformats.org/officeDocument/2006/relationships/slideLayout" Target="../slideLayouts/slideLayout238.xml"/><Relationship Id="rId36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16.xml"/><Relationship Id="rId14" Type="http://schemas.openxmlformats.org/officeDocument/2006/relationships/slideLayout" Target="../slideLayouts/slideLayout217.xml"/><Relationship Id="rId15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19.xml"/><Relationship Id="rId17" Type="http://schemas.openxmlformats.org/officeDocument/2006/relationships/slideLayout" Target="../slideLayouts/slideLayout220.xml"/><Relationship Id="rId18" Type="http://schemas.openxmlformats.org/officeDocument/2006/relationships/slideLayout" Target="../slideLayouts/slideLayout221.xml"/><Relationship Id="rId19" Type="http://schemas.openxmlformats.org/officeDocument/2006/relationships/slideLayout" Target="../slideLayouts/slideLayout222.xml"/><Relationship Id="rId37" Type="http://schemas.openxmlformats.org/officeDocument/2006/relationships/slideLayout" Target="../slideLayouts/slideLayout240.xml"/><Relationship Id="rId38" Type="http://schemas.openxmlformats.org/officeDocument/2006/relationships/slideLayout" Target="../slideLayouts/slideLayout241.xml"/><Relationship Id="rId39" Type="http://schemas.openxmlformats.org/officeDocument/2006/relationships/slideLayout" Target="../slideLayouts/slideLayout242.xml"/><Relationship Id="rId40" Type="http://schemas.openxmlformats.org/officeDocument/2006/relationships/slideLayout" Target="../slideLayouts/slideLayout243.xml"/><Relationship Id="rId41" Type="http://schemas.openxmlformats.org/officeDocument/2006/relationships/theme" Target="../theme/theme6.xml"/><Relationship Id="rId42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63.xml"/><Relationship Id="rId21" Type="http://schemas.openxmlformats.org/officeDocument/2006/relationships/slideLayout" Target="../slideLayouts/slideLayout264.xml"/><Relationship Id="rId22" Type="http://schemas.openxmlformats.org/officeDocument/2006/relationships/slideLayout" Target="../slideLayouts/slideLayout265.xml"/><Relationship Id="rId23" Type="http://schemas.openxmlformats.org/officeDocument/2006/relationships/slideLayout" Target="../slideLayouts/slideLayout266.xml"/><Relationship Id="rId24" Type="http://schemas.openxmlformats.org/officeDocument/2006/relationships/slideLayout" Target="../slideLayouts/slideLayout267.xml"/><Relationship Id="rId25" Type="http://schemas.openxmlformats.org/officeDocument/2006/relationships/slideLayout" Target="../slideLayouts/slideLayout268.xml"/><Relationship Id="rId26" Type="http://schemas.openxmlformats.org/officeDocument/2006/relationships/slideLayout" Target="../slideLayouts/slideLayout269.xml"/><Relationship Id="rId27" Type="http://schemas.openxmlformats.org/officeDocument/2006/relationships/slideLayout" Target="../slideLayouts/slideLayout270.xml"/><Relationship Id="rId28" Type="http://schemas.openxmlformats.org/officeDocument/2006/relationships/slideLayout" Target="../slideLayouts/slideLayout271.xml"/><Relationship Id="rId29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30" Type="http://schemas.openxmlformats.org/officeDocument/2006/relationships/slideLayout" Target="../slideLayouts/slideLayout273.xml"/><Relationship Id="rId31" Type="http://schemas.openxmlformats.org/officeDocument/2006/relationships/slideLayout" Target="../slideLayouts/slideLayout274.xml"/><Relationship Id="rId32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33" Type="http://schemas.openxmlformats.org/officeDocument/2006/relationships/slideLayout" Target="../slideLayouts/slideLayout276.xml"/><Relationship Id="rId34" Type="http://schemas.openxmlformats.org/officeDocument/2006/relationships/slideLayout" Target="../slideLayouts/slideLayout277.xml"/><Relationship Id="rId35" Type="http://schemas.openxmlformats.org/officeDocument/2006/relationships/slideLayout" Target="../slideLayouts/slideLayout278.xml"/><Relationship Id="rId36" Type="http://schemas.openxmlformats.org/officeDocument/2006/relationships/theme" Target="../theme/theme7.xml"/><Relationship Id="rId10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56.xml"/><Relationship Id="rId14" Type="http://schemas.openxmlformats.org/officeDocument/2006/relationships/slideLayout" Target="../slideLayouts/slideLayout257.xml"/><Relationship Id="rId15" Type="http://schemas.openxmlformats.org/officeDocument/2006/relationships/slideLayout" Target="../slideLayouts/slideLayout258.xml"/><Relationship Id="rId16" Type="http://schemas.openxmlformats.org/officeDocument/2006/relationships/slideLayout" Target="../slideLayouts/slideLayout259.xml"/><Relationship Id="rId17" Type="http://schemas.openxmlformats.org/officeDocument/2006/relationships/slideLayout" Target="../slideLayouts/slideLayout260.xml"/><Relationship Id="rId18" Type="http://schemas.openxmlformats.org/officeDocument/2006/relationships/slideLayout" Target="../slideLayouts/slideLayout261.xml"/><Relationship Id="rId19" Type="http://schemas.openxmlformats.org/officeDocument/2006/relationships/slideLayout" Target="../slideLayouts/slideLayout262.xml"/><Relationship Id="rId37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98.xml"/><Relationship Id="rId21" Type="http://schemas.openxmlformats.org/officeDocument/2006/relationships/slideLayout" Target="../slideLayouts/slideLayout299.xml"/><Relationship Id="rId22" Type="http://schemas.openxmlformats.org/officeDocument/2006/relationships/slideLayout" Target="../slideLayouts/slideLayout300.xml"/><Relationship Id="rId23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02.xml"/><Relationship Id="rId25" Type="http://schemas.openxmlformats.org/officeDocument/2006/relationships/slideLayout" Target="../slideLayouts/slideLayout303.xml"/><Relationship Id="rId26" Type="http://schemas.openxmlformats.org/officeDocument/2006/relationships/slideLayout" Target="../slideLayouts/slideLayout304.xml"/><Relationship Id="rId27" Type="http://schemas.openxmlformats.org/officeDocument/2006/relationships/slideLayout" Target="../slideLayouts/slideLayout305.xml"/><Relationship Id="rId28" Type="http://schemas.openxmlformats.org/officeDocument/2006/relationships/slideLayout" Target="../slideLayouts/slideLayout306.xml"/><Relationship Id="rId29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83.xml"/><Relationship Id="rId3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09.xml"/><Relationship Id="rId32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5.xml"/><Relationship Id="rId8" Type="http://schemas.openxmlformats.org/officeDocument/2006/relationships/slideLayout" Target="../slideLayouts/slideLayout286.xml"/><Relationship Id="rId33" Type="http://schemas.openxmlformats.org/officeDocument/2006/relationships/slideLayout" Target="../slideLayouts/slideLayout311.xml"/><Relationship Id="rId34" Type="http://schemas.openxmlformats.org/officeDocument/2006/relationships/slideLayout" Target="../slideLayouts/slideLayout312.xml"/><Relationship Id="rId35" Type="http://schemas.openxmlformats.org/officeDocument/2006/relationships/slideLayout" Target="../slideLayouts/slideLayout313.xml"/><Relationship Id="rId36" Type="http://schemas.openxmlformats.org/officeDocument/2006/relationships/theme" Target="../theme/theme8.xml"/><Relationship Id="rId10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89.xml"/><Relationship Id="rId12" Type="http://schemas.openxmlformats.org/officeDocument/2006/relationships/slideLayout" Target="../slideLayouts/slideLayout290.xml"/><Relationship Id="rId13" Type="http://schemas.openxmlformats.org/officeDocument/2006/relationships/slideLayout" Target="../slideLayouts/slideLayout291.xml"/><Relationship Id="rId14" Type="http://schemas.openxmlformats.org/officeDocument/2006/relationships/slideLayout" Target="../slideLayouts/slideLayout292.xml"/><Relationship Id="rId15" Type="http://schemas.openxmlformats.org/officeDocument/2006/relationships/slideLayout" Target="../slideLayouts/slideLayout293.xml"/><Relationship Id="rId16" Type="http://schemas.openxmlformats.org/officeDocument/2006/relationships/slideLayout" Target="../slideLayouts/slideLayout294.xml"/><Relationship Id="rId17" Type="http://schemas.openxmlformats.org/officeDocument/2006/relationships/slideLayout" Target="../slideLayouts/slideLayout295.xml"/><Relationship Id="rId18" Type="http://schemas.openxmlformats.org/officeDocument/2006/relationships/slideLayout" Target="../slideLayouts/slideLayout296.xml"/><Relationship Id="rId19" Type="http://schemas.openxmlformats.org/officeDocument/2006/relationships/slideLayout" Target="../slideLayouts/slideLayout297.xml"/><Relationship Id="rId37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333.xml"/><Relationship Id="rId21" Type="http://schemas.openxmlformats.org/officeDocument/2006/relationships/slideLayout" Target="../slideLayouts/slideLayout334.xml"/><Relationship Id="rId22" Type="http://schemas.openxmlformats.org/officeDocument/2006/relationships/slideLayout" Target="../slideLayouts/slideLayout335.xml"/><Relationship Id="rId23" Type="http://schemas.openxmlformats.org/officeDocument/2006/relationships/slideLayout" Target="../slideLayouts/slideLayout336.xml"/><Relationship Id="rId24" Type="http://schemas.openxmlformats.org/officeDocument/2006/relationships/slideLayout" Target="../slideLayouts/slideLayout337.xml"/><Relationship Id="rId25" Type="http://schemas.openxmlformats.org/officeDocument/2006/relationships/slideLayout" Target="../slideLayouts/slideLayout338.xml"/><Relationship Id="rId26" Type="http://schemas.openxmlformats.org/officeDocument/2006/relationships/slideLayout" Target="../slideLayouts/slideLayout339.xml"/><Relationship Id="rId27" Type="http://schemas.openxmlformats.org/officeDocument/2006/relationships/slideLayout" Target="../slideLayouts/slideLayout340.xml"/><Relationship Id="rId28" Type="http://schemas.openxmlformats.org/officeDocument/2006/relationships/slideLayout" Target="../slideLayouts/slideLayout341.xml"/><Relationship Id="rId29" Type="http://schemas.openxmlformats.org/officeDocument/2006/relationships/slideLayout" Target="../slideLayouts/slideLayout342.xml"/><Relationship Id="rId1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8.xml"/><Relationship Id="rId30" Type="http://schemas.openxmlformats.org/officeDocument/2006/relationships/slideLayout" Target="../slideLayouts/slideLayout343.xml"/><Relationship Id="rId31" Type="http://schemas.openxmlformats.org/officeDocument/2006/relationships/slideLayout" Target="../slideLayouts/slideLayout344.xml"/><Relationship Id="rId32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0.xml"/><Relationship Id="rId8" Type="http://schemas.openxmlformats.org/officeDocument/2006/relationships/slideLayout" Target="../slideLayouts/slideLayout321.xml"/><Relationship Id="rId33" Type="http://schemas.openxmlformats.org/officeDocument/2006/relationships/slideLayout" Target="../slideLayouts/slideLayout346.xml"/><Relationship Id="rId34" Type="http://schemas.openxmlformats.org/officeDocument/2006/relationships/slideLayout" Target="../slideLayouts/slideLayout347.xml"/><Relationship Id="rId35" Type="http://schemas.openxmlformats.org/officeDocument/2006/relationships/slideLayout" Target="../slideLayouts/slideLayout348.xml"/><Relationship Id="rId36" Type="http://schemas.openxmlformats.org/officeDocument/2006/relationships/theme" Target="../theme/theme9.xml"/><Relationship Id="rId10" Type="http://schemas.openxmlformats.org/officeDocument/2006/relationships/slideLayout" Target="../slideLayouts/slideLayout323.xml"/><Relationship Id="rId11" Type="http://schemas.openxmlformats.org/officeDocument/2006/relationships/slideLayout" Target="../slideLayouts/slideLayout324.xml"/><Relationship Id="rId12" Type="http://schemas.openxmlformats.org/officeDocument/2006/relationships/slideLayout" Target="../slideLayouts/slideLayout325.xml"/><Relationship Id="rId13" Type="http://schemas.openxmlformats.org/officeDocument/2006/relationships/slideLayout" Target="../slideLayouts/slideLayout326.xml"/><Relationship Id="rId14" Type="http://schemas.openxmlformats.org/officeDocument/2006/relationships/slideLayout" Target="../slideLayouts/slideLayout327.xml"/><Relationship Id="rId15" Type="http://schemas.openxmlformats.org/officeDocument/2006/relationships/slideLayout" Target="../slideLayouts/slideLayout328.xml"/><Relationship Id="rId16" Type="http://schemas.openxmlformats.org/officeDocument/2006/relationships/slideLayout" Target="../slideLayouts/slideLayout329.xml"/><Relationship Id="rId17" Type="http://schemas.openxmlformats.org/officeDocument/2006/relationships/slideLayout" Target="../slideLayouts/slideLayout330.xml"/><Relationship Id="rId18" Type="http://schemas.openxmlformats.org/officeDocument/2006/relationships/slideLayout" Target="../slideLayouts/slideLayout331.xml"/><Relationship Id="rId19" Type="http://schemas.openxmlformats.org/officeDocument/2006/relationships/slideLayout" Target="../slideLayouts/slideLayout332.xml"/><Relationship Id="rId3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90" y="359833"/>
            <a:ext cx="8588375" cy="698500"/>
          </a:xfrm>
          <a:prstGeom prst="rect">
            <a:avLst/>
          </a:prstGeom>
        </p:spPr>
        <p:txBody>
          <a:bodyPr vert="horz" lIns="82290" tIns="45717" rIns="82290" bIns="45717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9" y="1116543"/>
            <a:ext cx="8550275" cy="41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6B6DD8B2-28B8-3B47-B4A3-CFAEABE685C6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031" name="Picture 12" descr="bottom bar.jpg"/>
          <p:cNvPicPr>
            <a:picLocks noChangeAspect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333375" y="5315479"/>
            <a:ext cx="84772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77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  <p:sldLayoutId id="2147483967" r:id="rId19"/>
    <p:sldLayoutId id="2147483968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4" r:id="rId26"/>
    <p:sldLayoutId id="2147483975" r:id="rId27"/>
    <p:sldLayoutId id="2147483976" r:id="rId28"/>
    <p:sldLayoutId id="2147483977" r:id="rId29"/>
    <p:sldLayoutId id="2147483978" r:id="rId30"/>
    <p:sldLayoutId id="2147483979" r:id="rId31"/>
    <p:sldLayoutId id="2147483980" r:id="rId32"/>
    <p:sldLayoutId id="2147483981" r:id="rId33"/>
    <p:sldLayoutId id="2147483982" r:id="rId34"/>
    <p:sldLayoutId id="2147483983" r:id="rId35"/>
    <p:sldLayoutId id="2147483984" r:id="rId36"/>
    <p:sldLayoutId id="2147483985" r:id="rId37"/>
    <p:sldLayoutId id="2147483986" r:id="rId38"/>
    <p:sldLayoutId id="2147483987" r:id="rId39"/>
    <p:sldLayoutId id="2147483988" r:id="rId40"/>
    <p:sldLayoutId id="2147483990" r:id="rId4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600" kern="1200" spc="-10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ＭＳ Ｐゴシック" pitchFamily="29" charset="-128"/>
          <a:cs typeface="ＭＳ Ｐゴシック" pitchFamily="29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5pPr>
      <a:lvl6pPr marL="45716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6pPr>
      <a:lvl7pPr marL="914338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7pPr>
      <a:lvl8pPr marL="1371507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8pPr>
      <a:lvl9pPr marL="182867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9pPr>
    </p:titleStyle>
    <p:bodyStyle>
      <a:lvl1pPr marL="228584" indent="-228584" algn="l" rtl="0" eaLnBrk="1" fontAlgn="base" hangingPunct="1">
        <a:lnSpc>
          <a:spcPct val="95000"/>
        </a:lnSpc>
        <a:spcBef>
          <a:spcPts val="1438"/>
        </a:spcBef>
        <a:spcAft>
          <a:spcPct val="0"/>
        </a:spcAft>
        <a:buClr>
          <a:schemeClr val="tx2"/>
        </a:buClr>
        <a:buSzPct val="90000"/>
        <a:buFont typeface="Arial" pitchFamily="29" charset="-52"/>
        <a:buChar char="•"/>
        <a:defRPr lang="en-US" sz="2000" kern="1200" dirty="0">
          <a:solidFill>
            <a:srgbClr val="546568"/>
          </a:solidFill>
          <a:latin typeface="+mj-lt"/>
          <a:ea typeface="ＭＳ Ｐゴシック" pitchFamily="29" charset="-128"/>
          <a:cs typeface="ＭＳ Ｐゴシック" pitchFamily="29" charset="-128"/>
        </a:defRPr>
      </a:lvl1pPr>
      <a:lvl2pPr marL="406373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2pPr>
      <a:lvl3pPr marL="571461" indent="-158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6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3pPr>
      <a:lvl4pPr marL="68892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4pPr>
      <a:lvl5pPr marL="801634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5pPr>
      <a:lvl6pPr marL="2514429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6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gue texture.jpg"/>
          <p:cNvPicPr>
            <a:picLocks noChangeAspect="1"/>
          </p:cNvPicPr>
          <p:nvPr/>
        </p:nvPicPr>
        <p:blipFill>
          <a:blip r:embed="rId38" cstate="print"/>
          <a:srcRect t="95236" r="2996"/>
          <a:stretch>
            <a:fillRect/>
          </a:stretch>
        </p:blipFill>
        <p:spPr>
          <a:xfrm>
            <a:off x="333375" y="5317881"/>
            <a:ext cx="8477250" cy="1365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1" y="360179"/>
            <a:ext cx="8580924" cy="698500"/>
          </a:xfrm>
          <a:prstGeom prst="rect">
            <a:avLst/>
          </a:prstGeom>
        </p:spPr>
        <p:txBody>
          <a:bodyPr vert="horz" lIns="82290" tIns="45717" rIns="82290" bIns="45717" rtlCol="0" anchor="t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116457"/>
            <a:ext cx="8580924" cy="4138083"/>
          </a:xfrm>
          <a:prstGeom prst="rect">
            <a:avLst/>
          </a:prstGeom>
        </p:spPr>
        <p:txBody>
          <a:bodyPr vert="horz" lIns="91434" tIns="45717" rIns="91434" bIns="45717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65668" y="5459338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err="1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9673" y="5457893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21489" y="545447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86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  <p:sldLayoutId id="2147484326" r:id="rId12"/>
    <p:sldLayoutId id="2147484327" r:id="rId13"/>
    <p:sldLayoutId id="2147484328" r:id="rId14"/>
    <p:sldLayoutId id="2147484329" r:id="rId15"/>
    <p:sldLayoutId id="2147484330" r:id="rId16"/>
    <p:sldLayoutId id="2147484331" r:id="rId17"/>
    <p:sldLayoutId id="2147484332" r:id="rId18"/>
    <p:sldLayoutId id="2147484333" r:id="rId19"/>
    <p:sldLayoutId id="2147484334" r:id="rId20"/>
    <p:sldLayoutId id="2147484335" r:id="rId21"/>
    <p:sldLayoutId id="2147484336" r:id="rId22"/>
    <p:sldLayoutId id="2147484337" r:id="rId23"/>
    <p:sldLayoutId id="2147484338" r:id="rId24"/>
    <p:sldLayoutId id="2147484339" r:id="rId25"/>
    <p:sldLayoutId id="2147484340" r:id="rId26"/>
    <p:sldLayoutId id="2147484341" r:id="rId27"/>
    <p:sldLayoutId id="2147484342" r:id="rId28"/>
    <p:sldLayoutId id="2147484343" r:id="rId29"/>
    <p:sldLayoutId id="2147484344" r:id="rId30"/>
    <p:sldLayoutId id="2147484345" r:id="rId31"/>
    <p:sldLayoutId id="2147484346" r:id="rId32"/>
    <p:sldLayoutId id="2147484347" r:id="rId33"/>
    <p:sldLayoutId id="2147484348" r:id="rId34"/>
    <p:sldLayoutId id="2147484349" r:id="rId35"/>
    <p:sldLayoutId id="2147484350" r:id="rId36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338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584" indent="-228584" algn="l" defTabSz="914338" rtl="0" eaLnBrk="1" latinLnBrk="0" hangingPunct="1">
        <a:lnSpc>
          <a:spcPct val="95000"/>
        </a:lnSpc>
        <a:spcBef>
          <a:spcPts val="1440"/>
        </a:spcBef>
        <a:buClr>
          <a:srgbClr val="96CA4B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373" indent="0" algn="l" defTabSz="914338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461" indent="-1588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928" indent="0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634" indent="0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429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6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kg_video 16x9.jpg"/>
          <p:cNvPicPr>
            <a:picLocks noChangeAspect="1"/>
          </p:cNvPicPr>
          <p:nvPr/>
        </p:nvPicPr>
        <p:blipFill>
          <a:blip r:embed="rId51"/>
          <a:srcRect t="75110" b="22899"/>
          <a:stretch>
            <a:fillRect/>
          </a:stretch>
        </p:blipFill>
        <p:spPr>
          <a:xfrm>
            <a:off x="320040" y="5344584"/>
            <a:ext cx="8503920" cy="1058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13" y="317510"/>
            <a:ext cx="8588861" cy="741179"/>
          </a:xfrm>
          <a:prstGeom prst="rect">
            <a:avLst/>
          </a:prstGeom>
        </p:spPr>
        <p:txBody>
          <a:bodyPr vert="horz" lIns="91411" tIns="45706" rIns="82270" bIns="45706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13" y="1116464"/>
            <a:ext cx="8551441" cy="4090546"/>
          </a:xfrm>
          <a:prstGeom prst="rect">
            <a:avLst/>
          </a:prstGeom>
        </p:spPr>
        <p:txBody>
          <a:bodyPr vert="horz" lIns="91411" tIns="45706" rIns="91411" bIns="45706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86" y="5491744"/>
            <a:ext cx="3420515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99" tIns="41048" rIns="82099" bIns="41048" anchor="b" anchorCtr="0">
            <a:spAutoFit/>
          </a:bodyPr>
          <a:lstStyle/>
          <a:p>
            <a:pPr algn="l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9724" y="5490299"/>
            <a:ext cx="785938" cy="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576" y="5486879"/>
            <a:ext cx="259840" cy="175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9" tIns="41048" rIns="82099" bIns="41048" anchor="b">
            <a:spAutoFit/>
          </a:bodyPr>
          <a:lstStyle/>
          <a:p>
            <a:pPr algn="r" defTabSz="814130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1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37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364" r:id="rId12"/>
    <p:sldLayoutId id="2147484365" r:id="rId13"/>
    <p:sldLayoutId id="2147484366" r:id="rId14"/>
    <p:sldLayoutId id="2147484367" r:id="rId15"/>
    <p:sldLayoutId id="2147484368" r:id="rId16"/>
    <p:sldLayoutId id="2147484369" r:id="rId17"/>
    <p:sldLayoutId id="2147484370" r:id="rId18"/>
    <p:sldLayoutId id="2147484371" r:id="rId19"/>
    <p:sldLayoutId id="2147484372" r:id="rId20"/>
    <p:sldLayoutId id="2147484373" r:id="rId21"/>
    <p:sldLayoutId id="2147484374" r:id="rId22"/>
    <p:sldLayoutId id="2147484375" r:id="rId23"/>
    <p:sldLayoutId id="2147484376" r:id="rId24"/>
    <p:sldLayoutId id="2147484377" r:id="rId25"/>
    <p:sldLayoutId id="2147484378" r:id="rId26"/>
    <p:sldLayoutId id="2147484379" r:id="rId27"/>
    <p:sldLayoutId id="2147484380" r:id="rId28"/>
    <p:sldLayoutId id="2147484381" r:id="rId29"/>
    <p:sldLayoutId id="2147484382" r:id="rId30"/>
    <p:sldLayoutId id="2147484383" r:id="rId31"/>
    <p:sldLayoutId id="2147484384" r:id="rId32"/>
    <p:sldLayoutId id="2147484385" r:id="rId33"/>
    <p:sldLayoutId id="2147484386" r:id="rId34"/>
    <p:sldLayoutId id="2147484387" r:id="rId35"/>
    <p:sldLayoutId id="2147484388" r:id="rId36"/>
    <p:sldLayoutId id="2147484389" r:id="rId37"/>
    <p:sldLayoutId id="2147484390" r:id="rId38"/>
    <p:sldLayoutId id="2147484391" r:id="rId39"/>
    <p:sldLayoutId id="2147484392" r:id="rId40"/>
    <p:sldLayoutId id="2147484393" r:id="rId41"/>
    <p:sldLayoutId id="2147484394" r:id="rId42"/>
    <p:sldLayoutId id="2147484395" r:id="rId43"/>
    <p:sldLayoutId id="2147484396" r:id="rId44"/>
    <p:sldLayoutId id="2147484397" r:id="rId45"/>
    <p:sldLayoutId id="2147484398" r:id="rId46"/>
    <p:sldLayoutId id="2147484399" r:id="rId47"/>
    <p:sldLayoutId id="2147484400" r:id="rId48"/>
    <p:sldLayoutId id="2147484401" r:id="rId49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11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0074DE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526" indent="-228526" algn="l" defTabSz="914110" rtl="0" eaLnBrk="1" latinLnBrk="0" hangingPunct="1">
        <a:lnSpc>
          <a:spcPct val="95000"/>
        </a:lnSpc>
        <a:spcBef>
          <a:spcPts val="840"/>
        </a:spcBef>
        <a:buClr>
          <a:schemeClr val="tx1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267" indent="0" algn="l" defTabSz="91411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321" indent="-1588" algn="l" defTabSz="91411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754" indent="0" algn="l" defTabSz="91411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433" indent="0" algn="l" defTabSz="91411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3800" indent="-228526" algn="l" defTabSz="914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55" indent="-228526" algn="l" defTabSz="914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11" indent="-228526" algn="l" defTabSz="914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66" indent="-228526" algn="l" defTabSz="914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6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1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4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9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83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7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gue texture.jpg"/>
          <p:cNvPicPr>
            <a:picLocks noChangeAspect="1"/>
          </p:cNvPicPr>
          <p:nvPr/>
        </p:nvPicPr>
        <p:blipFill>
          <a:blip r:embed="rId38" cstate="print"/>
          <a:srcRect t="95236" r="2996"/>
          <a:stretch>
            <a:fillRect/>
          </a:stretch>
        </p:blipFill>
        <p:spPr>
          <a:xfrm>
            <a:off x="333375" y="5317880"/>
            <a:ext cx="8477250" cy="1365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1" y="360179"/>
            <a:ext cx="8580924" cy="698500"/>
          </a:xfrm>
          <a:prstGeom prst="rect">
            <a:avLst/>
          </a:prstGeom>
        </p:spPr>
        <p:txBody>
          <a:bodyPr vert="horz" lIns="64199" tIns="35666" rIns="64199" bIns="35666" rtlCol="0" anchor="t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116455"/>
            <a:ext cx="8580924" cy="4138083"/>
          </a:xfrm>
          <a:prstGeom prst="rect">
            <a:avLst/>
          </a:prstGeom>
        </p:spPr>
        <p:txBody>
          <a:bodyPr vert="horz" lIns="71332" tIns="35666" rIns="71332" bIns="35666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65666" y="5488539"/>
            <a:ext cx="3420515" cy="1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065" tIns="32032" rIns="64065" bIns="32032" anchor="b" anchorCtr="0">
            <a:spAutoFit/>
          </a:bodyPr>
          <a:lstStyle/>
          <a:p>
            <a:pPr algn="l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 err="1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C97</a:t>
            </a:r>
            <a:r>
              <a:rPr lang="en-US" sz="5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-708996-00 © 2012 Cisco and/or its affiliates. All rights reserved.</a:t>
            </a:r>
            <a:endParaRPr lang="en-US" sz="5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929489" y="5491508"/>
            <a:ext cx="646162" cy="14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73622" y="5488088"/>
            <a:ext cx="207747" cy="141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4065" tIns="32032" rIns="64065" bIns="32032" anchor="b">
            <a:spAutoFit/>
          </a:bodyPr>
          <a:lstStyle/>
          <a:p>
            <a:pPr algn="r" defTabSz="635304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5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6353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42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  <p:sldLayoutId id="2147484416" r:id="rId13"/>
    <p:sldLayoutId id="2147484417" r:id="rId14"/>
    <p:sldLayoutId id="2147484418" r:id="rId15"/>
    <p:sldLayoutId id="2147484419" r:id="rId16"/>
    <p:sldLayoutId id="2147484420" r:id="rId17"/>
    <p:sldLayoutId id="2147484421" r:id="rId18"/>
    <p:sldLayoutId id="2147484422" r:id="rId19"/>
    <p:sldLayoutId id="2147484423" r:id="rId20"/>
    <p:sldLayoutId id="2147484424" r:id="rId21"/>
    <p:sldLayoutId id="2147484425" r:id="rId22"/>
    <p:sldLayoutId id="2147484426" r:id="rId23"/>
    <p:sldLayoutId id="2147484427" r:id="rId24"/>
    <p:sldLayoutId id="2147484428" r:id="rId25"/>
    <p:sldLayoutId id="2147484429" r:id="rId26"/>
    <p:sldLayoutId id="2147484430" r:id="rId27"/>
    <p:sldLayoutId id="2147484431" r:id="rId28"/>
    <p:sldLayoutId id="2147484432" r:id="rId29"/>
    <p:sldLayoutId id="2147484433" r:id="rId30"/>
    <p:sldLayoutId id="2147484434" r:id="rId31"/>
    <p:sldLayoutId id="2147484435" r:id="rId32"/>
    <p:sldLayoutId id="2147484436" r:id="rId33"/>
    <p:sldLayoutId id="2147484437" r:id="rId34"/>
    <p:sldLayoutId id="2147484438" r:id="rId35"/>
    <p:sldLayoutId id="2147484439" r:id="rId36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713323" rtl="0" eaLnBrk="1" latinLnBrk="0" hangingPunct="1">
        <a:lnSpc>
          <a:spcPct val="80000"/>
        </a:lnSpc>
        <a:spcBef>
          <a:spcPct val="0"/>
        </a:spcBef>
        <a:buNone/>
        <a:defRPr lang="en-US" sz="28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178331" indent="-178331" algn="l" defTabSz="713323" rtl="0" eaLnBrk="1" latinLnBrk="0" hangingPunct="1">
        <a:lnSpc>
          <a:spcPct val="95000"/>
        </a:lnSpc>
        <a:spcBef>
          <a:spcPts val="1123"/>
        </a:spcBef>
        <a:buClr>
          <a:srgbClr val="96CA4B"/>
        </a:buClr>
        <a:buSzPct val="90000"/>
        <a:buFont typeface="Arial" pitchFamily="34" charset="0"/>
        <a:buChar char="•"/>
        <a:tabLst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317033" indent="0" algn="l" defTabSz="713323" rtl="0" eaLnBrk="1" latinLnBrk="0" hangingPunct="1">
        <a:lnSpc>
          <a:spcPct val="95000"/>
        </a:lnSpc>
        <a:spcBef>
          <a:spcPts val="655"/>
        </a:spcBef>
        <a:buClr>
          <a:schemeClr val="tx2"/>
        </a:buClr>
        <a:buFontTx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445827" indent="-1239" algn="l" defTabSz="713323" rtl="0" eaLnBrk="1" latinLnBrk="0" hangingPunct="1">
        <a:lnSpc>
          <a:spcPct val="95000"/>
        </a:lnSpc>
        <a:spcBef>
          <a:spcPts val="655"/>
        </a:spcBef>
        <a:buFont typeface="Arial" pitchFamily="34" charset="0"/>
        <a:buNone/>
        <a:defRPr lang="en-US" sz="12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537469" indent="0" algn="l" defTabSz="713323" rtl="0" eaLnBrk="1" latinLnBrk="0" hangingPunct="1">
        <a:lnSpc>
          <a:spcPct val="95000"/>
        </a:lnSpc>
        <a:spcBef>
          <a:spcPts val="655"/>
        </a:spcBef>
        <a:buFont typeface="Arial" pitchFamily="34" charset="0"/>
        <a:buNone/>
        <a:defRPr lang="en-US" sz="11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625397" indent="0" algn="l" defTabSz="713323" rtl="0" eaLnBrk="1" latinLnBrk="0" hangingPunct="1">
        <a:lnSpc>
          <a:spcPct val="95000"/>
        </a:lnSpc>
        <a:spcBef>
          <a:spcPts val="655"/>
        </a:spcBef>
        <a:buFont typeface="Arial" pitchFamily="34" charset="0"/>
        <a:buNone/>
        <a:defRPr lang="en-US" sz="11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1961639" indent="-178331" algn="l" defTabSz="7133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301" indent="-178331" algn="l" defTabSz="7133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963" indent="-178331" algn="l" defTabSz="7133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625" indent="-178331" algn="l" defTabSz="7133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6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323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85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647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309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97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63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294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87" y="545934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2014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9680" y="5457895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539" y="5454475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667" y="592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  <p:sldLayoutId id="2147484453" r:id="rId13"/>
    <p:sldLayoutId id="2147484454" r:id="rId14"/>
    <p:sldLayoutId id="2147484455" r:id="rId15"/>
    <p:sldLayoutId id="2147484456" r:id="rId16"/>
    <p:sldLayoutId id="2147484457" r:id="rId17"/>
    <p:sldLayoutId id="2147484458" r:id="rId18"/>
    <p:sldLayoutId id="2147484459" r:id="rId19"/>
    <p:sldLayoutId id="2147484460" r:id="rId20"/>
    <p:sldLayoutId id="2147484461" r:id="rId21"/>
    <p:sldLayoutId id="2147484462" r:id="rId22"/>
    <p:sldLayoutId id="2147484464" r:id="rId23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96CA4B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  <a:prstGeom prst="rect">
            <a:avLst/>
          </a:prstGeom>
        </p:spPr>
        <p:txBody>
          <a:bodyPr vert="horz" lIns="82290" tIns="45717" rIns="82290" bIns="45717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2" y="1116454"/>
            <a:ext cx="8551441" cy="4138083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2015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986466" y="5457892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</a:rPr>
              <a:t>Cisco </a:t>
            </a:r>
            <a:r>
              <a:rPr lang="en-US" sz="600" dirty="0" smtClean="0">
                <a:solidFill>
                  <a:srgbClr val="C0C0C0"/>
                </a:solidFill>
                <a:latin typeface="Arial"/>
              </a:rPr>
              <a:t>Public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5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  <p:sldLayoutId id="2147484478" r:id="rId12"/>
    <p:sldLayoutId id="2147484479" r:id="rId13"/>
    <p:sldLayoutId id="2147484480" r:id="rId14"/>
    <p:sldLayoutId id="2147484481" r:id="rId15"/>
    <p:sldLayoutId id="2147484482" r:id="rId16"/>
    <p:sldLayoutId id="2147484483" r:id="rId17"/>
    <p:sldLayoutId id="2147484484" r:id="rId18"/>
    <p:sldLayoutId id="2147484485" r:id="rId19"/>
    <p:sldLayoutId id="2147484486" r:id="rId20"/>
    <p:sldLayoutId id="2147484487" r:id="rId21"/>
    <p:sldLayoutId id="2147484488" r:id="rId22"/>
    <p:sldLayoutId id="2147484489" r:id="rId23"/>
    <p:sldLayoutId id="2147484490" r:id="rId24"/>
    <p:sldLayoutId id="2147484491" r:id="rId25"/>
    <p:sldLayoutId id="2147484492" r:id="rId26"/>
    <p:sldLayoutId id="2147484493" r:id="rId27"/>
    <p:sldLayoutId id="2147484494" r:id="rId28"/>
    <p:sldLayoutId id="2147484495" r:id="rId29"/>
    <p:sldLayoutId id="2147484496" r:id="rId30"/>
    <p:sldLayoutId id="2147484497" r:id="rId31"/>
    <p:sldLayoutId id="2147484498" r:id="rId32"/>
    <p:sldLayoutId id="2147484499" r:id="rId33"/>
    <p:sldLayoutId id="2147484500" r:id="rId34"/>
    <p:sldLayoutId id="2147484502" r:id="rId35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338" rtl="0" eaLnBrk="1" latinLnBrk="0" hangingPunct="1">
        <a:lnSpc>
          <a:spcPct val="80000"/>
        </a:lnSpc>
        <a:spcBef>
          <a:spcPct val="0"/>
        </a:spcBef>
        <a:buNone/>
        <a:defRPr lang="en-US" sz="3600" b="0" kern="1200" spc="-10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584" indent="-228584" algn="l" defTabSz="914338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373" indent="0" algn="l" defTabSz="914338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461" indent="-1588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28" indent="0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34" indent="0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429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6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90" y="359833"/>
            <a:ext cx="8588375" cy="698500"/>
          </a:xfrm>
          <a:prstGeom prst="rect">
            <a:avLst/>
          </a:prstGeom>
        </p:spPr>
        <p:txBody>
          <a:bodyPr vert="horz" lIns="82290" tIns="45717" rIns="82290" bIns="45717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9" y="1116543"/>
            <a:ext cx="8550275" cy="41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7" y="5459053"/>
            <a:ext cx="3421063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986492" y="5457729"/>
            <a:ext cx="58918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Public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50757" y="5455083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  <a:defRPr/>
            </a:pPr>
            <a:fld id="{6B6DD8B2-28B8-3B47-B4A3-CFAEABE685C6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031" name="Picture 12" descr="bottom bar.jpg"/>
          <p:cNvPicPr>
            <a:picLocks noChangeAspect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333375" y="5315479"/>
            <a:ext cx="84772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521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  <p:sldLayoutId id="2147484008" r:id="rId17"/>
    <p:sldLayoutId id="2147484009" r:id="rId18"/>
    <p:sldLayoutId id="2147484010" r:id="rId19"/>
    <p:sldLayoutId id="2147484011" r:id="rId20"/>
    <p:sldLayoutId id="2147484012" r:id="rId21"/>
    <p:sldLayoutId id="2147484013" r:id="rId22"/>
    <p:sldLayoutId id="2147484014" r:id="rId23"/>
    <p:sldLayoutId id="2147484015" r:id="rId24"/>
    <p:sldLayoutId id="2147484016" r:id="rId25"/>
    <p:sldLayoutId id="2147484017" r:id="rId26"/>
    <p:sldLayoutId id="2147484018" r:id="rId27"/>
    <p:sldLayoutId id="2147484019" r:id="rId28"/>
    <p:sldLayoutId id="2147484020" r:id="rId29"/>
    <p:sldLayoutId id="2147484021" r:id="rId30"/>
    <p:sldLayoutId id="2147484022" r:id="rId31"/>
    <p:sldLayoutId id="2147484023" r:id="rId32"/>
    <p:sldLayoutId id="2147484024" r:id="rId33"/>
    <p:sldLayoutId id="2147484025" r:id="rId34"/>
    <p:sldLayoutId id="2147484026" r:id="rId35"/>
    <p:sldLayoutId id="2147484028" r:id="rId36"/>
    <p:sldLayoutId id="2147484029" r:id="rId37"/>
    <p:sldLayoutId id="2147484030" r:id="rId38"/>
    <p:sldLayoutId id="2147484031" r:id="rId39"/>
    <p:sldLayoutId id="2147484032" r:id="rId40"/>
    <p:sldLayoutId id="2147484033" r:id="rId41"/>
    <p:sldLayoutId id="2147484312" r:id="rId42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600" kern="1200" spc="-10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ＭＳ Ｐゴシック" pitchFamily="29" charset="-128"/>
          <a:cs typeface="ＭＳ Ｐゴシック" pitchFamily="29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5pPr>
      <a:lvl6pPr marL="45716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6pPr>
      <a:lvl7pPr marL="914338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7pPr>
      <a:lvl8pPr marL="1371507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8pPr>
      <a:lvl9pPr marL="182867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9pPr>
    </p:titleStyle>
    <p:bodyStyle>
      <a:lvl1pPr marL="228584" indent="-228584" algn="l" rtl="0" eaLnBrk="1" fontAlgn="base" hangingPunct="1">
        <a:lnSpc>
          <a:spcPct val="95000"/>
        </a:lnSpc>
        <a:spcBef>
          <a:spcPts val="1438"/>
        </a:spcBef>
        <a:spcAft>
          <a:spcPct val="0"/>
        </a:spcAft>
        <a:buClr>
          <a:schemeClr val="tx2"/>
        </a:buClr>
        <a:buSzPct val="90000"/>
        <a:buFont typeface="Arial" pitchFamily="29" charset="-52"/>
        <a:buChar char="•"/>
        <a:defRPr lang="en-US" sz="2000" kern="1200" dirty="0">
          <a:solidFill>
            <a:srgbClr val="546568"/>
          </a:solidFill>
          <a:latin typeface="+mj-lt"/>
          <a:ea typeface="ＭＳ Ｐゴシック" pitchFamily="29" charset="-128"/>
          <a:cs typeface="ＭＳ Ｐゴシック" pitchFamily="29" charset="-128"/>
        </a:defRPr>
      </a:lvl1pPr>
      <a:lvl2pPr marL="406373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2pPr>
      <a:lvl3pPr marL="571461" indent="-158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6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3pPr>
      <a:lvl4pPr marL="68892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4pPr>
      <a:lvl5pPr marL="801634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5pPr>
      <a:lvl6pPr marL="2514429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6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90" y="359833"/>
            <a:ext cx="8588375" cy="698500"/>
          </a:xfrm>
          <a:prstGeom prst="rect">
            <a:avLst/>
          </a:prstGeom>
        </p:spPr>
        <p:txBody>
          <a:bodyPr vert="horz" lIns="82290" tIns="45717" rIns="82290" bIns="45717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9" y="1116543"/>
            <a:ext cx="8550275" cy="41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 2011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D1D0D34-B9F8-1F4C-9577-6FDDFE86E7D3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1" name="Picture 12" descr="bottom bar.jpg"/>
          <p:cNvPicPr>
            <a:picLocks noChangeAspect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333375" y="5315479"/>
            <a:ext cx="84772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4489079" y="3472264"/>
            <a:ext cx="165842" cy="42147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9000">
                <a:schemeClr val="accent1">
                  <a:lumMod val="20000"/>
                  <a:lumOff val="80000"/>
                  <a:alpha val="55000"/>
                </a:schemeClr>
              </a:gs>
              <a:gs pos="42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19" tIns="41058" rIns="82119" bIns="41058" anchor="ctr">
            <a:prstTxWarp prst="textNoShape">
              <a:avLst/>
            </a:prstTxWarp>
            <a:spAutoFit/>
          </a:bodyPr>
          <a:lstStyle/>
          <a:p>
            <a:pPr defTabSz="814333" eaLnBrk="0" hangingPunct="0">
              <a:lnSpc>
                <a:spcPct val="90000"/>
              </a:lnSpc>
              <a:defRPr/>
            </a:pPr>
            <a:endParaRPr lang="en-US" sz="2400" b="1">
              <a:solidFill>
                <a:srgbClr val="0096D6"/>
              </a:solidFill>
              <a:latin typeface="Arial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7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  <p:sldLayoutId id="2147484061" r:id="rId26"/>
    <p:sldLayoutId id="2147484062" r:id="rId27"/>
    <p:sldLayoutId id="2147484063" r:id="rId28"/>
    <p:sldLayoutId id="2147484064" r:id="rId29"/>
    <p:sldLayoutId id="2147484065" r:id="rId30"/>
    <p:sldLayoutId id="2147484066" r:id="rId31"/>
    <p:sldLayoutId id="2147484067" r:id="rId32"/>
    <p:sldLayoutId id="2147484068" r:id="rId33"/>
    <p:sldLayoutId id="2147484069" r:id="rId34"/>
    <p:sldLayoutId id="2147484070" r:id="rId35"/>
    <p:sldLayoutId id="2147484071" r:id="rId36"/>
    <p:sldLayoutId id="2147484072" r:id="rId37"/>
    <p:sldLayoutId id="2147484073" r:id="rId38"/>
    <p:sldLayoutId id="2147484074" r:id="rId39"/>
    <p:sldLayoutId id="2147484075" r:id="rId40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600" kern="1200" spc="-10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ＭＳ Ｐゴシック" pitchFamily="29" charset="-128"/>
          <a:cs typeface="ＭＳ Ｐゴシック" pitchFamily="29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5pPr>
      <a:lvl6pPr marL="45716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6pPr>
      <a:lvl7pPr marL="914338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7pPr>
      <a:lvl8pPr marL="1371507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8pPr>
      <a:lvl9pPr marL="182867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9pPr>
    </p:titleStyle>
    <p:bodyStyle>
      <a:lvl1pPr marL="228584" indent="-228584" algn="l" rtl="0" eaLnBrk="1" fontAlgn="base" hangingPunct="1">
        <a:lnSpc>
          <a:spcPct val="95000"/>
        </a:lnSpc>
        <a:spcBef>
          <a:spcPts val="1438"/>
        </a:spcBef>
        <a:spcAft>
          <a:spcPct val="0"/>
        </a:spcAft>
        <a:buClr>
          <a:schemeClr val="tx2"/>
        </a:buClr>
        <a:buSzPct val="90000"/>
        <a:buFont typeface="Arial" pitchFamily="29" charset="-52"/>
        <a:buChar char="•"/>
        <a:defRPr lang="en-US" sz="2000" kern="1200" dirty="0">
          <a:solidFill>
            <a:srgbClr val="546568"/>
          </a:solidFill>
          <a:latin typeface="+mj-lt"/>
          <a:ea typeface="ＭＳ Ｐゴシック" pitchFamily="29" charset="-128"/>
          <a:cs typeface="ＭＳ Ｐゴシック" pitchFamily="29" charset="-128"/>
        </a:defRPr>
      </a:lvl1pPr>
      <a:lvl2pPr marL="406373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2pPr>
      <a:lvl3pPr marL="571461" indent="-158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6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3pPr>
      <a:lvl4pPr marL="68892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4pPr>
      <a:lvl5pPr marL="801634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5pPr>
      <a:lvl6pPr marL="2514429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6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90" y="359833"/>
            <a:ext cx="8588375" cy="698500"/>
          </a:xfrm>
          <a:prstGeom prst="rect">
            <a:avLst/>
          </a:prstGeom>
        </p:spPr>
        <p:txBody>
          <a:bodyPr vert="horz" lIns="82290" tIns="45717" rIns="82290" bIns="45717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9" y="1116543"/>
            <a:ext cx="8550275" cy="41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D1D0D34-B9F8-1F4C-9577-6FDDFE86E7D3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1" name="Picture 12" descr="bottom bar.jpg"/>
          <p:cNvPicPr>
            <a:picLocks noChangeAspect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333375" y="5315479"/>
            <a:ext cx="84772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4489079" y="3472264"/>
            <a:ext cx="165842" cy="42147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9000">
                <a:schemeClr val="accent1">
                  <a:lumMod val="20000"/>
                  <a:lumOff val="80000"/>
                  <a:alpha val="55000"/>
                </a:schemeClr>
              </a:gs>
              <a:gs pos="42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19" tIns="41058" rIns="82119" bIns="41058" anchor="ctr">
            <a:prstTxWarp prst="textNoShape">
              <a:avLst/>
            </a:prstTxWarp>
            <a:spAutoFit/>
          </a:bodyPr>
          <a:lstStyle/>
          <a:p>
            <a:pPr defTabSz="814333" eaLnBrk="0" hangingPunct="0">
              <a:lnSpc>
                <a:spcPct val="90000"/>
              </a:lnSpc>
              <a:defRPr/>
            </a:pPr>
            <a:endParaRPr lang="en-US" sz="2400" b="1">
              <a:solidFill>
                <a:srgbClr val="0096D6"/>
              </a:solidFill>
              <a:latin typeface="Arial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266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  <p:sldLayoutId id="2147484092" r:id="rId15"/>
    <p:sldLayoutId id="2147484093" r:id="rId16"/>
    <p:sldLayoutId id="2147484094" r:id="rId17"/>
    <p:sldLayoutId id="2147484095" r:id="rId18"/>
    <p:sldLayoutId id="2147484096" r:id="rId19"/>
    <p:sldLayoutId id="2147484097" r:id="rId20"/>
    <p:sldLayoutId id="2147484098" r:id="rId21"/>
    <p:sldLayoutId id="2147484099" r:id="rId22"/>
    <p:sldLayoutId id="2147484100" r:id="rId23"/>
    <p:sldLayoutId id="2147484101" r:id="rId24"/>
    <p:sldLayoutId id="2147484102" r:id="rId25"/>
    <p:sldLayoutId id="2147484103" r:id="rId26"/>
    <p:sldLayoutId id="2147484104" r:id="rId27"/>
    <p:sldLayoutId id="2147484105" r:id="rId28"/>
    <p:sldLayoutId id="2147484106" r:id="rId29"/>
    <p:sldLayoutId id="2147484107" r:id="rId30"/>
    <p:sldLayoutId id="2147484108" r:id="rId31"/>
    <p:sldLayoutId id="2147484109" r:id="rId32"/>
    <p:sldLayoutId id="2147484110" r:id="rId33"/>
    <p:sldLayoutId id="2147484112" r:id="rId34"/>
    <p:sldLayoutId id="2147484113" r:id="rId35"/>
    <p:sldLayoutId id="2147484114" r:id="rId36"/>
    <p:sldLayoutId id="2147484115" r:id="rId37"/>
    <p:sldLayoutId id="2147484116" r:id="rId38"/>
    <p:sldLayoutId id="2147484117" r:id="rId39"/>
    <p:sldLayoutId id="2147484309" r:id="rId40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600" kern="1200" spc="-10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ＭＳ Ｐゴシック" pitchFamily="29" charset="-128"/>
          <a:cs typeface="ＭＳ Ｐゴシック" pitchFamily="29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5pPr>
      <a:lvl6pPr marL="45716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6pPr>
      <a:lvl7pPr marL="914338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7pPr>
      <a:lvl8pPr marL="1371507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8pPr>
      <a:lvl9pPr marL="182867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9pPr>
    </p:titleStyle>
    <p:bodyStyle>
      <a:lvl1pPr marL="228584" indent="-228584" algn="l" rtl="0" eaLnBrk="1" fontAlgn="base" hangingPunct="1">
        <a:lnSpc>
          <a:spcPct val="95000"/>
        </a:lnSpc>
        <a:spcBef>
          <a:spcPts val="1438"/>
        </a:spcBef>
        <a:spcAft>
          <a:spcPct val="0"/>
        </a:spcAft>
        <a:buClr>
          <a:schemeClr val="tx2"/>
        </a:buClr>
        <a:buSzPct val="90000"/>
        <a:buFont typeface="Arial" pitchFamily="29" charset="-52"/>
        <a:buChar char="•"/>
        <a:defRPr lang="en-US" sz="2000" kern="1200" dirty="0">
          <a:solidFill>
            <a:srgbClr val="546568"/>
          </a:solidFill>
          <a:latin typeface="+mj-lt"/>
          <a:ea typeface="ＭＳ Ｐゴシック" pitchFamily="29" charset="-128"/>
          <a:cs typeface="ＭＳ Ｐゴシック" pitchFamily="29" charset="-128"/>
        </a:defRPr>
      </a:lvl1pPr>
      <a:lvl2pPr marL="406373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2pPr>
      <a:lvl3pPr marL="571461" indent="-158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6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3pPr>
      <a:lvl4pPr marL="68892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4pPr>
      <a:lvl5pPr marL="801634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5pPr>
      <a:lvl6pPr marL="2514429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6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90" y="359833"/>
            <a:ext cx="8588375" cy="698500"/>
          </a:xfrm>
          <a:prstGeom prst="rect">
            <a:avLst/>
          </a:prstGeom>
        </p:spPr>
        <p:txBody>
          <a:bodyPr vert="horz" lIns="82290" tIns="45717" rIns="82290" bIns="45717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9" y="1116543"/>
            <a:ext cx="8550275" cy="41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D1D0D34-B9F8-1F4C-9577-6FDDFE86E7D3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1" name="Picture 12" descr="bottom bar.jpg"/>
          <p:cNvPicPr>
            <a:picLocks noChangeAspect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333375" y="5315479"/>
            <a:ext cx="84772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4489079" y="3472264"/>
            <a:ext cx="165842" cy="42147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9000">
                <a:schemeClr val="accent1">
                  <a:lumMod val="20000"/>
                  <a:lumOff val="80000"/>
                  <a:alpha val="55000"/>
                </a:schemeClr>
              </a:gs>
              <a:gs pos="42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19" tIns="41058" rIns="82119" bIns="41058" anchor="ctr">
            <a:prstTxWarp prst="textNoShape">
              <a:avLst/>
            </a:prstTxWarp>
            <a:spAutoFit/>
          </a:bodyPr>
          <a:lstStyle/>
          <a:p>
            <a:pPr defTabSz="814333" eaLnBrk="0" hangingPunct="0">
              <a:lnSpc>
                <a:spcPct val="90000"/>
              </a:lnSpc>
              <a:defRPr/>
            </a:pPr>
            <a:endParaRPr lang="en-US" sz="2400" b="1">
              <a:solidFill>
                <a:srgbClr val="0096D6"/>
              </a:solidFill>
              <a:latin typeface="Arial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266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  <p:sldLayoutId id="2147484132" r:id="rId14"/>
    <p:sldLayoutId id="2147484133" r:id="rId15"/>
    <p:sldLayoutId id="2147484134" r:id="rId16"/>
    <p:sldLayoutId id="2147484135" r:id="rId17"/>
    <p:sldLayoutId id="2147484136" r:id="rId18"/>
    <p:sldLayoutId id="2147484137" r:id="rId19"/>
    <p:sldLayoutId id="2147484138" r:id="rId20"/>
    <p:sldLayoutId id="2147484139" r:id="rId21"/>
    <p:sldLayoutId id="2147484140" r:id="rId22"/>
    <p:sldLayoutId id="2147484141" r:id="rId23"/>
    <p:sldLayoutId id="2147484142" r:id="rId24"/>
    <p:sldLayoutId id="2147484143" r:id="rId25"/>
    <p:sldLayoutId id="2147484144" r:id="rId26"/>
    <p:sldLayoutId id="2147484145" r:id="rId27"/>
    <p:sldLayoutId id="2147484146" r:id="rId28"/>
    <p:sldLayoutId id="2147484147" r:id="rId29"/>
    <p:sldLayoutId id="2147484148" r:id="rId30"/>
    <p:sldLayoutId id="2147484149" r:id="rId31"/>
    <p:sldLayoutId id="2147484150" r:id="rId32"/>
    <p:sldLayoutId id="2147484151" r:id="rId33"/>
    <p:sldLayoutId id="2147484152" r:id="rId34"/>
    <p:sldLayoutId id="2147484153" r:id="rId35"/>
    <p:sldLayoutId id="2147484154" r:id="rId36"/>
    <p:sldLayoutId id="2147484155" r:id="rId37"/>
    <p:sldLayoutId id="2147484156" r:id="rId38"/>
    <p:sldLayoutId id="2147484157" r:id="rId39"/>
    <p:sldLayoutId id="2147484158" r:id="rId40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600" kern="1200" spc="-10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ＭＳ Ｐゴシック" pitchFamily="29" charset="-128"/>
          <a:cs typeface="ＭＳ Ｐゴシック" pitchFamily="29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5pPr>
      <a:lvl6pPr marL="45716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6pPr>
      <a:lvl7pPr marL="914338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7pPr>
      <a:lvl8pPr marL="1371507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8pPr>
      <a:lvl9pPr marL="182867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9pPr>
    </p:titleStyle>
    <p:bodyStyle>
      <a:lvl1pPr marL="228584" indent="-228584" algn="l" rtl="0" eaLnBrk="1" fontAlgn="base" hangingPunct="1">
        <a:lnSpc>
          <a:spcPct val="95000"/>
        </a:lnSpc>
        <a:spcBef>
          <a:spcPts val="1438"/>
        </a:spcBef>
        <a:spcAft>
          <a:spcPct val="0"/>
        </a:spcAft>
        <a:buClr>
          <a:schemeClr val="tx2"/>
        </a:buClr>
        <a:buSzPct val="90000"/>
        <a:buFont typeface="Arial" pitchFamily="29" charset="-52"/>
        <a:buChar char="•"/>
        <a:defRPr lang="en-US" sz="2000" kern="1200" dirty="0">
          <a:solidFill>
            <a:srgbClr val="546568"/>
          </a:solidFill>
          <a:latin typeface="+mj-lt"/>
          <a:ea typeface="ＭＳ Ｐゴシック" pitchFamily="29" charset="-128"/>
          <a:cs typeface="ＭＳ Ｐゴシック" pitchFamily="29" charset="-128"/>
        </a:defRPr>
      </a:lvl1pPr>
      <a:lvl2pPr marL="406373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2pPr>
      <a:lvl3pPr marL="571461" indent="-158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6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3pPr>
      <a:lvl4pPr marL="68892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4pPr>
      <a:lvl5pPr marL="801634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5pPr>
      <a:lvl6pPr marL="2514429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6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90" y="359833"/>
            <a:ext cx="8588375" cy="698500"/>
          </a:xfrm>
          <a:prstGeom prst="rect">
            <a:avLst/>
          </a:prstGeom>
        </p:spPr>
        <p:txBody>
          <a:bodyPr vert="horz" lIns="82290" tIns="45717" rIns="82290" bIns="45717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9" y="1116543"/>
            <a:ext cx="8550275" cy="41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7" y="5466748"/>
            <a:ext cx="3421063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9" tIns="41058" rIns="82119" bIns="41058" anchor="b">
            <a:spAutoFit/>
          </a:bodyPr>
          <a:lstStyle/>
          <a:p>
            <a:pPr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©</a:t>
            </a:r>
            <a:r>
              <a:rPr lang="en-US" sz="600" b="1" dirty="0" smtClean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 2011 </a:t>
            </a: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30161" y="5465425"/>
            <a:ext cx="845515" cy="1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50757" y="5462778"/>
            <a:ext cx="259881" cy="167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D1D0D34-B9F8-1F4C-9577-6FDDFE86E7D3}" type="slidenum">
              <a:rPr lang="en-US" sz="600" b="1">
                <a:solidFill>
                  <a:srgbClr val="C0C0C0"/>
                </a:solidFill>
                <a:latin typeface="Arial"/>
                <a:ea typeface="ＭＳ Ｐゴシック" charset="-128"/>
                <a:cs typeface="ＭＳ Ｐゴシック" charset="-128"/>
              </a:rPr>
              <a:pPr algn="r" defTabSz="81433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C0C0C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1" name="Picture 12" descr="bottom bar.jpg"/>
          <p:cNvPicPr>
            <a:picLocks noChangeAspect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333375" y="5315479"/>
            <a:ext cx="84772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4489079" y="3472264"/>
            <a:ext cx="165842" cy="42147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7000"/>
                </a:schemeClr>
              </a:gs>
              <a:gs pos="19000">
                <a:schemeClr val="accent1">
                  <a:lumMod val="20000"/>
                  <a:lumOff val="80000"/>
                  <a:alpha val="55000"/>
                </a:schemeClr>
              </a:gs>
              <a:gs pos="42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19" tIns="41058" rIns="82119" bIns="41058" anchor="ctr">
            <a:prstTxWarp prst="textNoShape">
              <a:avLst/>
            </a:prstTxWarp>
            <a:spAutoFit/>
          </a:bodyPr>
          <a:lstStyle/>
          <a:p>
            <a:pPr defTabSz="814333" eaLnBrk="0" hangingPunct="0">
              <a:lnSpc>
                <a:spcPct val="90000"/>
              </a:lnSpc>
              <a:defRPr/>
            </a:pPr>
            <a:endParaRPr lang="en-US" sz="2400" b="1">
              <a:solidFill>
                <a:srgbClr val="0096D6"/>
              </a:solidFill>
              <a:latin typeface="Arial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611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  <p:sldLayoutId id="2147484177" r:id="rId18"/>
    <p:sldLayoutId id="2147484178" r:id="rId19"/>
    <p:sldLayoutId id="2147484179" r:id="rId20"/>
    <p:sldLayoutId id="2147484180" r:id="rId21"/>
    <p:sldLayoutId id="2147484181" r:id="rId22"/>
    <p:sldLayoutId id="2147484182" r:id="rId23"/>
    <p:sldLayoutId id="2147484183" r:id="rId24"/>
    <p:sldLayoutId id="2147484184" r:id="rId25"/>
    <p:sldLayoutId id="2147484185" r:id="rId26"/>
    <p:sldLayoutId id="2147484186" r:id="rId27"/>
    <p:sldLayoutId id="2147484187" r:id="rId28"/>
    <p:sldLayoutId id="2147484188" r:id="rId29"/>
    <p:sldLayoutId id="2147484189" r:id="rId30"/>
    <p:sldLayoutId id="2147484190" r:id="rId31"/>
    <p:sldLayoutId id="2147484191" r:id="rId32"/>
    <p:sldLayoutId id="2147484192" r:id="rId33"/>
    <p:sldLayoutId id="2147484193" r:id="rId34"/>
    <p:sldLayoutId id="2147484194" r:id="rId35"/>
    <p:sldLayoutId id="2147484195" r:id="rId36"/>
    <p:sldLayoutId id="2147484196" r:id="rId37"/>
    <p:sldLayoutId id="2147484197" r:id="rId38"/>
    <p:sldLayoutId id="2147484198" r:id="rId39"/>
    <p:sldLayoutId id="2147484199" r:id="rId40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600" kern="1200" spc="-10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ＭＳ Ｐゴシック" pitchFamily="29" charset="-128"/>
          <a:cs typeface="ＭＳ Ｐゴシック" pitchFamily="29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5pPr>
      <a:lvl6pPr marL="45716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6pPr>
      <a:lvl7pPr marL="914338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7pPr>
      <a:lvl8pPr marL="1371507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8pPr>
      <a:lvl9pPr marL="182867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29" charset="-52"/>
          <a:ea typeface="ＭＳ Ｐゴシック" pitchFamily="29" charset="-128"/>
          <a:cs typeface="ＭＳ Ｐゴシック" pitchFamily="29" charset="-128"/>
        </a:defRPr>
      </a:lvl9pPr>
    </p:titleStyle>
    <p:bodyStyle>
      <a:lvl1pPr marL="228584" indent="-228584" algn="l" rtl="0" eaLnBrk="1" fontAlgn="base" hangingPunct="1">
        <a:lnSpc>
          <a:spcPct val="95000"/>
        </a:lnSpc>
        <a:spcBef>
          <a:spcPts val="1438"/>
        </a:spcBef>
        <a:spcAft>
          <a:spcPct val="0"/>
        </a:spcAft>
        <a:buClr>
          <a:schemeClr val="tx2"/>
        </a:buClr>
        <a:buSzPct val="90000"/>
        <a:buFont typeface="Arial" pitchFamily="29" charset="-52"/>
        <a:buChar char="•"/>
        <a:defRPr lang="en-US" sz="2000" kern="1200" dirty="0">
          <a:solidFill>
            <a:srgbClr val="546568"/>
          </a:solidFill>
          <a:latin typeface="+mj-lt"/>
          <a:ea typeface="ＭＳ Ｐゴシック" pitchFamily="29" charset="-128"/>
          <a:cs typeface="ＭＳ Ｐゴシック" pitchFamily="29" charset="-128"/>
        </a:defRPr>
      </a:lvl1pPr>
      <a:lvl2pPr marL="406373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2pPr>
      <a:lvl3pPr marL="571461" indent="-158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6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3pPr>
      <a:lvl4pPr marL="688928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4pPr>
      <a:lvl5pPr marL="801634" algn="l" rtl="0" eaLnBrk="1" fontAlgn="base" hangingPunct="1">
        <a:lnSpc>
          <a:spcPct val="95000"/>
        </a:lnSpc>
        <a:spcBef>
          <a:spcPts val="838"/>
        </a:spcBef>
        <a:spcAft>
          <a:spcPct val="0"/>
        </a:spcAft>
        <a:buFont typeface="Arial" pitchFamily="29" charset="-52"/>
        <a:defRPr lang="en-US" sz="1400" kern="1200" dirty="0">
          <a:solidFill>
            <a:srgbClr val="546568"/>
          </a:solidFill>
          <a:latin typeface="+mj-lt"/>
          <a:ea typeface="ＭＳ Ｐゴシック" pitchFamily="29" charset="-128"/>
          <a:cs typeface="+mn-cs"/>
        </a:defRPr>
      </a:lvl5pPr>
      <a:lvl6pPr marL="2514429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6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  <a:prstGeom prst="rect">
            <a:avLst/>
          </a:prstGeom>
        </p:spPr>
        <p:txBody>
          <a:bodyPr vert="horz" lIns="82290" tIns="45717" rIns="82290" bIns="45717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2" y="1116454"/>
            <a:ext cx="8551441" cy="4138083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  <p:sldLayoutId id="2147484216" r:id="rId16"/>
    <p:sldLayoutId id="2147484217" r:id="rId17"/>
    <p:sldLayoutId id="2147484218" r:id="rId18"/>
    <p:sldLayoutId id="2147484219" r:id="rId19"/>
    <p:sldLayoutId id="2147484220" r:id="rId20"/>
    <p:sldLayoutId id="2147484221" r:id="rId21"/>
    <p:sldLayoutId id="2147484222" r:id="rId22"/>
    <p:sldLayoutId id="2147484223" r:id="rId23"/>
    <p:sldLayoutId id="2147484224" r:id="rId24"/>
    <p:sldLayoutId id="2147484225" r:id="rId25"/>
    <p:sldLayoutId id="2147484226" r:id="rId26"/>
    <p:sldLayoutId id="2147484227" r:id="rId27"/>
    <p:sldLayoutId id="2147484228" r:id="rId28"/>
    <p:sldLayoutId id="2147484229" r:id="rId29"/>
    <p:sldLayoutId id="2147484230" r:id="rId30"/>
    <p:sldLayoutId id="2147484231" r:id="rId31"/>
    <p:sldLayoutId id="2147484232" r:id="rId32"/>
    <p:sldLayoutId id="2147484233" r:id="rId33"/>
    <p:sldLayoutId id="2147484235" r:id="rId34"/>
    <p:sldLayoutId id="2147484351" r:id="rId35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338" rtl="0" eaLnBrk="1" latinLnBrk="0" hangingPunct="1">
        <a:lnSpc>
          <a:spcPct val="80000"/>
        </a:lnSpc>
        <a:spcBef>
          <a:spcPct val="0"/>
        </a:spcBef>
        <a:buNone/>
        <a:defRPr lang="en-US" sz="3600" b="0" kern="1200" spc="-10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584" indent="-228584" algn="l" defTabSz="914338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373" indent="0" algn="l" defTabSz="914338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461" indent="-1588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28" indent="0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34" indent="0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429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6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  <a:prstGeom prst="rect">
            <a:avLst/>
          </a:prstGeom>
        </p:spPr>
        <p:txBody>
          <a:bodyPr vert="horz" lIns="82290" tIns="45717" rIns="82290" bIns="45717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2" y="1116454"/>
            <a:ext cx="8551441" cy="4138083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  <p:sldLayoutId id="2147484249" r:id="rId13"/>
    <p:sldLayoutId id="2147484250" r:id="rId14"/>
    <p:sldLayoutId id="2147484251" r:id="rId15"/>
    <p:sldLayoutId id="2147484252" r:id="rId16"/>
    <p:sldLayoutId id="2147484253" r:id="rId17"/>
    <p:sldLayoutId id="2147484254" r:id="rId18"/>
    <p:sldLayoutId id="2147484255" r:id="rId19"/>
    <p:sldLayoutId id="2147484256" r:id="rId20"/>
    <p:sldLayoutId id="2147484257" r:id="rId21"/>
    <p:sldLayoutId id="2147484258" r:id="rId22"/>
    <p:sldLayoutId id="2147484259" r:id="rId23"/>
    <p:sldLayoutId id="2147484260" r:id="rId24"/>
    <p:sldLayoutId id="2147484261" r:id="rId25"/>
    <p:sldLayoutId id="2147484262" r:id="rId26"/>
    <p:sldLayoutId id="2147484263" r:id="rId27"/>
    <p:sldLayoutId id="2147484264" r:id="rId28"/>
    <p:sldLayoutId id="2147484265" r:id="rId29"/>
    <p:sldLayoutId id="2147484266" r:id="rId30"/>
    <p:sldLayoutId id="2147484267" r:id="rId31"/>
    <p:sldLayoutId id="2147484268" r:id="rId32"/>
    <p:sldLayoutId id="2147484269" r:id="rId33"/>
    <p:sldLayoutId id="2147484270" r:id="rId34"/>
    <p:sldLayoutId id="2147484271" r:id="rId35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338" rtl="0" eaLnBrk="1" latinLnBrk="0" hangingPunct="1">
        <a:lnSpc>
          <a:spcPct val="80000"/>
        </a:lnSpc>
        <a:spcBef>
          <a:spcPct val="0"/>
        </a:spcBef>
        <a:buNone/>
        <a:defRPr lang="en-US" sz="3600" b="0" kern="1200" spc="-10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584" indent="-228584" algn="l" defTabSz="914338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373" indent="0" algn="l" defTabSz="914338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461" indent="-1588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28" indent="0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34" indent="0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429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6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4" y="360179"/>
            <a:ext cx="8588861" cy="698500"/>
          </a:xfrm>
          <a:prstGeom prst="rect">
            <a:avLst/>
          </a:prstGeom>
        </p:spPr>
        <p:txBody>
          <a:bodyPr vert="horz" lIns="82290" tIns="45717" rIns="82290" bIns="45717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2" y="1116454"/>
            <a:ext cx="8551441" cy="4138083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5" y="5459337"/>
            <a:ext cx="3420515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9" tIns="41058" rIns="82119" bIns="41058" anchor="b" anchorCtr="0">
            <a:spAutoFit/>
          </a:bodyPr>
          <a:lstStyle/>
          <a:p>
            <a:pPr algn="l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9672" y="5457892"/>
            <a:ext cx="785979" cy="1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531" y="5454472"/>
            <a:ext cx="259881" cy="175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9" tIns="41058" rIns="82119" bIns="41058" anchor="b">
            <a:spAutoFit/>
          </a:bodyPr>
          <a:lstStyle/>
          <a:p>
            <a:pPr algn="r" defTabSz="814333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333375" y="5315283"/>
            <a:ext cx="8477250" cy="1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  <p:sldLayoutId id="2147484287" r:id="rId15"/>
    <p:sldLayoutId id="2147484288" r:id="rId16"/>
    <p:sldLayoutId id="2147484289" r:id="rId17"/>
    <p:sldLayoutId id="2147484290" r:id="rId18"/>
    <p:sldLayoutId id="2147484291" r:id="rId19"/>
    <p:sldLayoutId id="2147484292" r:id="rId20"/>
    <p:sldLayoutId id="2147484293" r:id="rId21"/>
    <p:sldLayoutId id="2147484294" r:id="rId22"/>
    <p:sldLayoutId id="2147484295" r:id="rId23"/>
    <p:sldLayoutId id="2147484296" r:id="rId24"/>
    <p:sldLayoutId id="2147484297" r:id="rId25"/>
    <p:sldLayoutId id="2147484298" r:id="rId26"/>
    <p:sldLayoutId id="2147484299" r:id="rId27"/>
    <p:sldLayoutId id="2147484300" r:id="rId28"/>
    <p:sldLayoutId id="2147484301" r:id="rId29"/>
    <p:sldLayoutId id="2147484302" r:id="rId30"/>
    <p:sldLayoutId id="2147484303" r:id="rId31"/>
    <p:sldLayoutId id="2147484304" r:id="rId32"/>
    <p:sldLayoutId id="2147484305" r:id="rId33"/>
    <p:sldLayoutId id="2147484306" r:id="rId34"/>
    <p:sldLayoutId id="2147484307" r:id="rId35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338" rtl="0" eaLnBrk="1" latinLnBrk="0" hangingPunct="1">
        <a:lnSpc>
          <a:spcPct val="80000"/>
        </a:lnSpc>
        <a:spcBef>
          <a:spcPct val="0"/>
        </a:spcBef>
        <a:buNone/>
        <a:defRPr lang="en-US" sz="3600" b="0" kern="1200" spc="-10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584" indent="-228584" algn="l" defTabSz="914338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373" indent="0" algn="l" defTabSz="914338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461" indent="-1588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28" indent="0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34" indent="0" algn="l" defTabSz="914338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429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6" indent="-228584" algn="l" defTabSz="9143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5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4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3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2" algn="l" defTabSz="914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7.xml"/><Relationship Id="rId2" Type="http://schemas.openxmlformats.org/officeDocument/2006/relationships/image" Target="../media/image26.png"/><Relationship Id="rId3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3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52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7.xml"/><Relationship Id="rId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7.xml"/><Relationship Id="rId2" Type="http://schemas.openxmlformats.org/officeDocument/2006/relationships/image" Target="../media/image26.png"/><Relationship Id="rId3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7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Chris Shenefiel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SDN Security Introduction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15378"/>
      </p:ext>
    </p:extLst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Vulnerability</a:t>
            </a:r>
            <a:endParaRPr lang="en-US" dirty="0"/>
          </a:p>
        </p:txBody>
      </p:sp>
      <p:sp>
        <p:nvSpPr>
          <p:cNvPr id="4" name="Up-Down Arrow 3"/>
          <p:cNvSpPr/>
          <p:nvPr/>
        </p:nvSpPr>
        <p:spPr>
          <a:xfrm>
            <a:off x="2108470" y="3202004"/>
            <a:ext cx="514484" cy="821685"/>
          </a:xfrm>
          <a:prstGeom prst="upDownArrow">
            <a:avLst>
              <a:gd name="adj1" fmla="val 49497"/>
              <a:gd name="adj2" fmla="val 35283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algn="ctr"/>
            <a:endParaRPr lang="en-US"/>
          </a:p>
        </p:txBody>
      </p:sp>
      <p:pic>
        <p:nvPicPr>
          <p:cNvPr id="5" name="Picture 3" descr="\\psf\Home\Desktop\openfl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2954" y="3484312"/>
            <a:ext cx="1232114" cy="301206"/>
          </a:xfrm>
          <a:prstGeom prst="rect">
            <a:avLst/>
          </a:prstGeom>
          <a:noFill/>
        </p:spPr>
      </p:pic>
      <p:sp>
        <p:nvSpPr>
          <p:cNvPr id="6" name="Up-Down Arrow 5"/>
          <p:cNvSpPr/>
          <p:nvPr/>
        </p:nvSpPr>
        <p:spPr>
          <a:xfrm>
            <a:off x="2108470" y="1930741"/>
            <a:ext cx="514484" cy="732371"/>
          </a:xfrm>
          <a:prstGeom prst="upDownArrow">
            <a:avLst>
              <a:gd name="adj1" fmla="val 49497"/>
              <a:gd name="adj2" fmla="val 35283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626320" y="2752464"/>
            <a:ext cx="1604624" cy="437636"/>
          </a:xfrm>
          <a:prstGeom prst="can">
            <a:avLst>
              <a:gd name="adj" fmla="val 31122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Controller</a:t>
            </a:r>
          </a:p>
        </p:txBody>
      </p:sp>
      <p:sp>
        <p:nvSpPr>
          <p:cNvPr id="8" name="Can 7"/>
          <p:cNvSpPr/>
          <p:nvPr/>
        </p:nvSpPr>
        <p:spPr>
          <a:xfrm>
            <a:off x="700978" y="4063436"/>
            <a:ext cx="1109588" cy="437636"/>
          </a:xfrm>
          <a:prstGeom prst="can">
            <a:avLst>
              <a:gd name="adj" fmla="val 31122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Plane</a:t>
            </a:r>
          </a:p>
        </p:txBody>
      </p:sp>
      <p:sp>
        <p:nvSpPr>
          <p:cNvPr id="9" name="Can 8"/>
          <p:cNvSpPr/>
          <p:nvPr/>
        </p:nvSpPr>
        <p:spPr>
          <a:xfrm>
            <a:off x="1859396" y="4063436"/>
            <a:ext cx="1109588" cy="437636"/>
          </a:xfrm>
          <a:prstGeom prst="can">
            <a:avLst>
              <a:gd name="adj" fmla="val 31122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Plane</a:t>
            </a:r>
          </a:p>
        </p:txBody>
      </p:sp>
      <p:sp>
        <p:nvSpPr>
          <p:cNvPr id="10" name="Can 9"/>
          <p:cNvSpPr/>
          <p:nvPr/>
        </p:nvSpPr>
        <p:spPr>
          <a:xfrm>
            <a:off x="2994955" y="4063436"/>
            <a:ext cx="1109588" cy="437636"/>
          </a:xfrm>
          <a:prstGeom prst="can">
            <a:avLst>
              <a:gd name="adj" fmla="val 31122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Plane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36315" y="1236588"/>
            <a:ext cx="4344828" cy="3646047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>
            <a:lvl1pPr marL="228584" indent="-228584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373" indent="0" algn="l" defTabSz="914338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461" indent="-1588" algn="l" defTabSz="914338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28" indent="0" algn="l" defTabSz="914338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34" indent="0" algn="l" defTabSz="914338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429" indent="-228584" algn="l" defTabSz="9143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8" indent="-228584" algn="l" defTabSz="9143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7" indent="-228584" algn="l" defTabSz="9143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6" indent="-228584" algn="l" defTabSz="9143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Policy enforcement</a:t>
            </a:r>
          </a:p>
          <a:p>
            <a:pPr lvl="1"/>
            <a:r>
              <a:rPr lang="en-US" dirty="0" smtClean="0"/>
              <a:t>Do configuration changes violate our information securit</a:t>
            </a:r>
            <a:r>
              <a:rPr lang="en-US" dirty="0" smtClean="0"/>
              <a:t>y or control policies</a:t>
            </a:r>
          </a:p>
          <a:p>
            <a:pPr lvl="1"/>
            <a:r>
              <a:rPr lang="en-US" dirty="0" smtClean="0"/>
              <a:t>Auditing to prove that the network configuration conforms to polices and regulations</a:t>
            </a:r>
          </a:p>
          <a:p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Are you really who you say you are</a:t>
            </a:r>
          </a:p>
        </p:txBody>
      </p:sp>
      <p:sp>
        <p:nvSpPr>
          <p:cNvPr id="17" name="Can 16"/>
          <p:cNvSpPr/>
          <p:nvPr/>
        </p:nvSpPr>
        <p:spPr>
          <a:xfrm>
            <a:off x="1713521" y="1450200"/>
            <a:ext cx="1235646" cy="437636"/>
          </a:xfrm>
          <a:prstGeom prst="can">
            <a:avLst>
              <a:gd name="adj" fmla="val 3112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</a:p>
        </p:txBody>
      </p:sp>
      <p:sp>
        <p:nvSpPr>
          <p:cNvPr id="18" name="Can 17"/>
          <p:cNvSpPr/>
          <p:nvPr/>
        </p:nvSpPr>
        <p:spPr>
          <a:xfrm>
            <a:off x="2994954" y="1450200"/>
            <a:ext cx="1312647" cy="437636"/>
          </a:xfrm>
          <a:prstGeom prst="can">
            <a:avLst>
              <a:gd name="adj" fmla="val 3112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</a:p>
        </p:txBody>
      </p:sp>
      <p:sp>
        <p:nvSpPr>
          <p:cNvPr id="19" name="Can 18"/>
          <p:cNvSpPr/>
          <p:nvPr/>
        </p:nvSpPr>
        <p:spPr>
          <a:xfrm>
            <a:off x="441572" y="1450200"/>
            <a:ext cx="1235646" cy="437636"/>
          </a:xfrm>
          <a:prstGeom prst="can">
            <a:avLst>
              <a:gd name="adj" fmla="val 3112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11" y="2765400"/>
            <a:ext cx="860109" cy="87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11835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Security Benefits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Dynamically re-route traffic</a:t>
            </a:r>
          </a:p>
          <a:p>
            <a:pPr lvl="1"/>
            <a:r>
              <a:rPr lang="en-US" dirty="0" smtClean="0"/>
              <a:t>Contain infected networks/systems</a:t>
            </a:r>
          </a:p>
          <a:p>
            <a:pPr lvl="1"/>
            <a:r>
              <a:rPr lang="en-US" dirty="0" smtClean="0"/>
              <a:t>Send traffic to “middle boxes” for further analysis</a:t>
            </a:r>
          </a:p>
          <a:p>
            <a:pPr lvl="1"/>
            <a:r>
              <a:rPr lang="en-US" dirty="0" smtClean="0"/>
              <a:t>Continuously reconfigure network to confuse attackers (Moving Target Defense)</a:t>
            </a:r>
          </a:p>
          <a:p>
            <a:r>
              <a:rPr lang="en-US" dirty="0" smtClean="0"/>
              <a:t>Increase security visibility</a:t>
            </a:r>
          </a:p>
          <a:p>
            <a:pPr lvl="1"/>
            <a:r>
              <a:rPr lang="en-US" dirty="0" smtClean="0"/>
              <a:t>Monitor or tap any traffic on demand</a:t>
            </a:r>
          </a:p>
          <a:p>
            <a:pPr lvl="1"/>
            <a:r>
              <a:rPr lang="en-US" dirty="0" smtClean="0"/>
              <a:t>Detect </a:t>
            </a:r>
            <a:r>
              <a:rPr lang="en-US" dirty="0" err="1" smtClean="0"/>
              <a:t>DDoS</a:t>
            </a:r>
            <a:endParaRPr lang="en-US" dirty="0" smtClean="0"/>
          </a:p>
          <a:p>
            <a:pPr lvl="1"/>
            <a:r>
              <a:rPr lang="en-US" dirty="0" smtClean="0"/>
              <a:t>Intrusion detection</a:t>
            </a:r>
          </a:p>
          <a:p>
            <a:pPr lvl="1"/>
            <a:r>
              <a:rPr lang="en-US" dirty="0" smtClean="0"/>
              <a:t>Data exfiltration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93398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Questions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9237" y="1255835"/>
            <a:ext cx="7778739" cy="357549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l"/>
            <a:r>
              <a:rPr lang="en-US" sz="2000" dirty="0" smtClean="0">
                <a:latin typeface="Arial"/>
              </a:rPr>
              <a:t>Q: </a:t>
            </a:r>
            <a:r>
              <a:rPr lang="en-US" sz="2000" dirty="0" smtClean="0">
                <a:latin typeface="Arial"/>
              </a:rPr>
              <a:t>What benefit and liability do SDN “middle boxes” provide?</a:t>
            </a:r>
            <a:endParaRPr lang="en-US" sz="2000" dirty="0" smtClean="0">
              <a:latin typeface="Arial"/>
            </a:endParaRPr>
          </a:p>
          <a:p>
            <a:pPr algn="l"/>
            <a:endParaRPr lang="en-US" sz="2000" dirty="0">
              <a:latin typeface="Arial"/>
            </a:endParaRPr>
          </a:p>
          <a:p>
            <a:pPr algn="l"/>
            <a:r>
              <a:rPr lang="en-US" sz="2000" dirty="0" smtClean="0">
                <a:latin typeface="Arial"/>
              </a:rPr>
              <a:t>Q: What areas did the authors highlight as needing further study?</a:t>
            </a:r>
          </a:p>
          <a:p>
            <a:pPr algn="l"/>
            <a:endParaRPr lang="en-US" sz="2000" dirty="0">
              <a:latin typeface="Arial"/>
            </a:endParaRPr>
          </a:p>
          <a:p>
            <a:pPr algn="l"/>
            <a:r>
              <a:rPr lang="en-US" sz="2000" dirty="0" smtClean="0">
                <a:latin typeface="Arial"/>
              </a:rPr>
              <a:t>Q: What security issue from Table 1 would you focus on and why?</a:t>
            </a:r>
          </a:p>
        </p:txBody>
      </p:sp>
    </p:spTree>
    <p:extLst>
      <p:ext uri="{BB962C8B-B14F-4D97-AF65-F5344CB8AC3E}">
        <p14:creationId xmlns:p14="http://schemas.microsoft.com/office/powerpoint/2010/main" val="2667465500"/>
      </p:ext>
    </p:extLst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923" y="1986719"/>
            <a:ext cx="5671544" cy="698500"/>
          </a:xfrm>
        </p:spPr>
        <p:txBody>
          <a:bodyPr/>
          <a:lstStyle/>
          <a:p>
            <a:r>
              <a:rPr lang="en-US" dirty="0" smtClean="0"/>
              <a:t>Thank You –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99889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cover…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is SDN</a:t>
            </a:r>
          </a:p>
          <a:p>
            <a:r>
              <a:rPr lang="en-US" dirty="0" smtClean="0"/>
              <a:t>Security considerations</a:t>
            </a:r>
          </a:p>
          <a:p>
            <a:r>
              <a:rPr lang="en-US" dirty="0" smtClean="0"/>
              <a:t>Review of SDN Security: A Survey</a:t>
            </a:r>
          </a:p>
          <a:p>
            <a:r>
              <a:rPr lang="en-US" dirty="0" smtClean="0"/>
              <a:t>Background of LXC, KVM/QEMU </a:t>
            </a:r>
            <a:r>
              <a:rPr lang="en-US" dirty="0"/>
              <a:t>and </a:t>
            </a:r>
            <a:r>
              <a:rPr lang="en-US" dirty="0" err="1" smtClean="0"/>
              <a:t>Xen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336098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52524" y="4783667"/>
            <a:ext cx="7864119" cy="410583"/>
          </a:xfrm>
          <a:prstGeom prst="rect">
            <a:avLst/>
          </a:prstGeom>
          <a:noFill/>
        </p:spPr>
        <p:txBody>
          <a:bodyPr wrap="none" lIns="71332" tIns="35666" rIns="71332" bIns="35666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6"/>
                </a:solidFill>
              </a:rPr>
              <a:t>Control and Data Plane resides within Physical Device</a:t>
            </a:r>
          </a:p>
        </p:txBody>
      </p:sp>
      <p:pic>
        <p:nvPicPr>
          <p:cNvPr id="289795" name="Picture 3" descr="\\psf\Home\Desktop\rout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9334" y="1242520"/>
            <a:ext cx="4458861" cy="3442368"/>
          </a:xfrm>
          <a:prstGeom prst="rect">
            <a:avLst/>
          </a:prstGeom>
          <a:solidFill>
            <a:schemeClr val="accent6"/>
          </a:solidFill>
          <a:ln>
            <a:solidFill>
              <a:srgbClr val="652D89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271983"/>
            <a:ext cx="8588861" cy="698500"/>
          </a:xfrm>
        </p:spPr>
        <p:txBody>
          <a:bodyPr/>
          <a:lstStyle/>
          <a:p>
            <a:r>
              <a:rPr lang="en-US" dirty="0" smtClean="0"/>
              <a:t>The network </a:t>
            </a:r>
            <a:r>
              <a:rPr lang="en-US" dirty="0"/>
              <a:t>p</a:t>
            </a:r>
            <a:r>
              <a:rPr lang="en-US" dirty="0" smtClean="0"/>
              <a:t>aradigm as we now it….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psf\Home\Desktop\network-paradig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93" y="1008941"/>
            <a:ext cx="3086904" cy="4214608"/>
          </a:xfrm>
          <a:prstGeom prst="rect">
            <a:avLst/>
          </a:prstGeom>
          <a:solidFill>
            <a:srgbClr val="652D89"/>
          </a:solidFill>
        </p:spPr>
      </p:pic>
      <p:sp>
        <p:nvSpPr>
          <p:cNvPr id="5" name="Up-Down Arrow 4"/>
          <p:cNvSpPr/>
          <p:nvPr/>
        </p:nvSpPr>
        <p:spPr>
          <a:xfrm>
            <a:off x="1828085" y="2081388"/>
            <a:ext cx="514484" cy="698500"/>
          </a:xfrm>
          <a:prstGeom prst="upDownArrow">
            <a:avLst>
              <a:gd name="adj1" fmla="val 49497"/>
              <a:gd name="adj2" fmla="val 35283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4680" y="1974304"/>
            <a:ext cx="4573191" cy="1749411"/>
          </a:xfrm>
          <a:prstGeom prst="rect">
            <a:avLst/>
          </a:prstGeom>
          <a:noFill/>
        </p:spPr>
        <p:txBody>
          <a:bodyPr wrap="square" lIns="71332" tIns="35666" rIns="71332" bIns="35666" rtlCol="0">
            <a:spAutoFit/>
          </a:bodyPr>
          <a:lstStyle/>
          <a:p>
            <a:pPr algn="ctr"/>
            <a:endParaRPr lang="en-US" sz="3400" dirty="0">
              <a:solidFill>
                <a:srgbClr val="652D89"/>
              </a:solidFill>
            </a:endParaRPr>
          </a:p>
          <a:p>
            <a:pPr algn="ctr"/>
            <a:r>
              <a:rPr lang="en-US" sz="2500" i="1" dirty="0">
                <a:solidFill>
                  <a:srgbClr val="652D89"/>
                </a:solidFill>
              </a:rPr>
              <a:t>In the SDN paradigm, not all processing happens inside the same device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702" y="271983"/>
            <a:ext cx="8588861" cy="698500"/>
          </a:xfrm>
        </p:spPr>
        <p:txBody>
          <a:bodyPr/>
          <a:lstStyle/>
          <a:p>
            <a:r>
              <a:rPr lang="en-US" dirty="0" smtClean="0"/>
              <a:t>What SDN means</a:t>
            </a:r>
            <a:endParaRPr lang="en-US" dirty="0"/>
          </a:p>
        </p:txBody>
      </p:sp>
      <p:pic>
        <p:nvPicPr>
          <p:cNvPr id="9" name="Picture 3" descr="\\psf\Home\Desktop\openflo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8083" y="2262396"/>
            <a:ext cx="1232114" cy="289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197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5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SDN is implemented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315" y="1236588"/>
            <a:ext cx="4344828" cy="3646047"/>
          </a:xfrm>
        </p:spPr>
        <p:txBody>
          <a:bodyPr/>
          <a:lstStyle/>
          <a:p>
            <a:r>
              <a:rPr lang="en-US" dirty="0" smtClean="0"/>
              <a:t>Multiple applications sending updates to a controller</a:t>
            </a:r>
          </a:p>
          <a:p>
            <a:r>
              <a:rPr lang="en-US" dirty="0" smtClean="0"/>
              <a:t>Controller monitors state of network devices and updates</a:t>
            </a:r>
          </a:p>
          <a:p>
            <a:r>
              <a:rPr lang="en-US" dirty="0" smtClean="0"/>
              <a:t>Updates are synchronized and managed by controller</a:t>
            </a:r>
          </a:p>
        </p:txBody>
      </p:sp>
      <p:sp>
        <p:nvSpPr>
          <p:cNvPr id="5" name="Up-Down Arrow 4"/>
          <p:cNvSpPr/>
          <p:nvPr/>
        </p:nvSpPr>
        <p:spPr>
          <a:xfrm>
            <a:off x="2108470" y="3171675"/>
            <a:ext cx="514484" cy="821685"/>
          </a:xfrm>
          <a:prstGeom prst="upDownArrow">
            <a:avLst>
              <a:gd name="adj1" fmla="val 49497"/>
              <a:gd name="adj2" fmla="val 35283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algn="ctr"/>
            <a:endParaRPr lang="en-US"/>
          </a:p>
        </p:txBody>
      </p:sp>
      <p:pic>
        <p:nvPicPr>
          <p:cNvPr id="6" name="Picture 3" descr="\\psf\Home\Desktop\openfl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2954" y="3453983"/>
            <a:ext cx="1232114" cy="301206"/>
          </a:xfrm>
          <a:prstGeom prst="rect">
            <a:avLst/>
          </a:prstGeom>
          <a:noFill/>
        </p:spPr>
      </p:pic>
      <p:sp>
        <p:nvSpPr>
          <p:cNvPr id="9" name="Up-Down Arrow 8"/>
          <p:cNvSpPr/>
          <p:nvPr/>
        </p:nvSpPr>
        <p:spPr>
          <a:xfrm>
            <a:off x="2108470" y="1930741"/>
            <a:ext cx="514484" cy="732371"/>
          </a:xfrm>
          <a:prstGeom prst="upDownArrow">
            <a:avLst>
              <a:gd name="adj1" fmla="val 49497"/>
              <a:gd name="adj2" fmla="val 35283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1587463" y="2694458"/>
            <a:ext cx="1604624" cy="437636"/>
          </a:xfrm>
          <a:prstGeom prst="can">
            <a:avLst>
              <a:gd name="adj" fmla="val 31122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Controller</a:t>
            </a:r>
          </a:p>
        </p:txBody>
      </p:sp>
      <p:sp>
        <p:nvSpPr>
          <p:cNvPr id="12" name="Can 11"/>
          <p:cNvSpPr/>
          <p:nvPr/>
        </p:nvSpPr>
        <p:spPr>
          <a:xfrm>
            <a:off x="700978" y="4033107"/>
            <a:ext cx="1109588" cy="437636"/>
          </a:xfrm>
          <a:prstGeom prst="can">
            <a:avLst>
              <a:gd name="adj" fmla="val 31122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Plane</a:t>
            </a:r>
          </a:p>
        </p:txBody>
      </p:sp>
      <p:sp>
        <p:nvSpPr>
          <p:cNvPr id="13" name="Can 12"/>
          <p:cNvSpPr/>
          <p:nvPr/>
        </p:nvSpPr>
        <p:spPr>
          <a:xfrm>
            <a:off x="1859396" y="4033107"/>
            <a:ext cx="1109588" cy="437636"/>
          </a:xfrm>
          <a:prstGeom prst="can">
            <a:avLst>
              <a:gd name="adj" fmla="val 31122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Plane</a:t>
            </a:r>
          </a:p>
        </p:txBody>
      </p:sp>
      <p:sp>
        <p:nvSpPr>
          <p:cNvPr id="14" name="Can 13"/>
          <p:cNvSpPr/>
          <p:nvPr/>
        </p:nvSpPr>
        <p:spPr>
          <a:xfrm>
            <a:off x="2994955" y="4033107"/>
            <a:ext cx="1109588" cy="437636"/>
          </a:xfrm>
          <a:prstGeom prst="can">
            <a:avLst>
              <a:gd name="adj" fmla="val 31122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Plane</a:t>
            </a:r>
          </a:p>
        </p:txBody>
      </p:sp>
      <p:sp>
        <p:nvSpPr>
          <p:cNvPr id="15" name="Can 14"/>
          <p:cNvSpPr/>
          <p:nvPr/>
        </p:nvSpPr>
        <p:spPr>
          <a:xfrm>
            <a:off x="1713521" y="1450200"/>
            <a:ext cx="1235646" cy="437636"/>
          </a:xfrm>
          <a:prstGeom prst="can">
            <a:avLst>
              <a:gd name="adj" fmla="val 3112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</a:p>
        </p:txBody>
      </p:sp>
      <p:sp>
        <p:nvSpPr>
          <p:cNvPr id="16" name="Can 15"/>
          <p:cNvSpPr/>
          <p:nvPr/>
        </p:nvSpPr>
        <p:spPr>
          <a:xfrm>
            <a:off x="2994954" y="1450200"/>
            <a:ext cx="1312647" cy="437636"/>
          </a:xfrm>
          <a:prstGeom prst="can">
            <a:avLst>
              <a:gd name="adj" fmla="val 3112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</a:p>
        </p:txBody>
      </p:sp>
      <p:sp>
        <p:nvSpPr>
          <p:cNvPr id="17" name="Can 16"/>
          <p:cNvSpPr/>
          <p:nvPr/>
        </p:nvSpPr>
        <p:spPr>
          <a:xfrm>
            <a:off x="441572" y="1450200"/>
            <a:ext cx="1235646" cy="437636"/>
          </a:xfrm>
          <a:prstGeom prst="can">
            <a:avLst>
              <a:gd name="adj" fmla="val 3112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32321940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Authorization/Authentication </a:t>
            </a:r>
            <a:r>
              <a:rPr lang="en-US" dirty="0" smtClean="0"/>
              <a:t>Vulnerability</a:t>
            </a:r>
            <a:endParaRPr lang="en-US" dirty="0"/>
          </a:p>
        </p:txBody>
      </p:sp>
      <p:sp>
        <p:nvSpPr>
          <p:cNvPr id="4" name="Up-Down Arrow 3"/>
          <p:cNvSpPr/>
          <p:nvPr/>
        </p:nvSpPr>
        <p:spPr>
          <a:xfrm>
            <a:off x="2108470" y="3171675"/>
            <a:ext cx="514484" cy="821685"/>
          </a:xfrm>
          <a:prstGeom prst="upDownArrow">
            <a:avLst>
              <a:gd name="adj1" fmla="val 49497"/>
              <a:gd name="adj2" fmla="val 35283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algn="ctr"/>
            <a:endParaRPr lang="en-US"/>
          </a:p>
        </p:txBody>
      </p:sp>
      <p:pic>
        <p:nvPicPr>
          <p:cNvPr id="5" name="Picture 3" descr="\\psf\Home\Desktop\openfl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2954" y="3453983"/>
            <a:ext cx="1232114" cy="301206"/>
          </a:xfrm>
          <a:prstGeom prst="rect">
            <a:avLst/>
          </a:prstGeom>
          <a:noFill/>
        </p:spPr>
      </p:pic>
      <p:sp>
        <p:nvSpPr>
          <p:cNvPr id="6" name="Up-Down Arrow 5"/>
          <p:cNvSpPr/>
          <p:nvPr/>
        </p:nvSpPr>
        <p:spPr>
          <a:xfrm>
            <a:off x="2108470" y="1930741"/>
            <a:ext cx="514484" cy="732371"/>
          </a:xfrm>
          <a:prstGeom prst="upDownArrow">
            <a:avLst>
              <a:gd name="adj1" fmla="val 49497"/>
              <a:gd name="adj2" fmla="val 35283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587463" y="2694458"/>
            <a:ext cx="1604624" cy="437636"/>
          </a:xfrm>
          <a:prstGeom prst="can">
            <a:avLst>
              <a:gd name="adj" fmla="val 31122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Controller</a:t>
            </a:r>
          </a:p>
        </p:txBody>
      </p:sp>
      <p:sp>
        <p:nvSpPr>
          <p:cNvPr id="8" name="Can 7"/>
          <p:cNvSpPr/>
          <p:nvPr/>
        </p:nvSpPr>
        <p:spPr>
          <a:xfrm>
            <a:off x="700978" y="4033107"/>
            <a:ext cx="1109588" cy="437636"/>
          </a:xfrm>
          <a:prstGeom prst="can">
            <a:avLst>
              <a:gd name="adj" fmla="val 31122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Plane</a:t>
            </a:r>
          </a:p>
        </p:txBody>
      </p:sp>
      <p:sp>
        <p:nvSpPr>
          <p:cNvPr id="9" name="Can 8"/>
          <p:cNvSpPr/>
          <p:nvPr/>
        </p:nvSpPr>
        <p:spPr>
          <a:xfrm>
            <a:off x="1859396" y="4033107"/>
            <a:ext cx="1109588" cy="437636"/>
          </a:xfrm>
          <a:prstGeom prst="can">
            <a:avLst>
              <a:gd name="adj" fmla="val 31122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Plane</a:t>
            </a:r>
          </a:p>
        </p:txBody>
      </p:sp>
      <p:sp>
        <p:nvSpPr>
          <p:cNvPr id="10" name="Can 9"/>
          <p:cNvSpPr/>
          <p:nvPr/>
        </p:nvSpPr>
        <p:spPr>
          <a:xfrm>
            <a:off x="2994955" y="4033107"/>
            <a:ext cx="1109588" cy="437636"/>
          </a:xfrm>
          <a:prstGeom prst="can">
            <a:avLst>
              <a:gd name="adj" fmla="val 31122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566" y="3277971"/>
            <a:ext cx="592095" cy="592095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436315" y="1236588"/>
            <a:ext cx="4344828" cy="3646047"/>
          </a:xfrm>
        </p:spPr>
        <p:txBody>
          <a:bodyPr/>
          <a:lstStyle/>
          <a:p>
            <a:r>
              <a:rPr lang="en-US" dirty="0" smtClean="0"/>
              <a:t>Authenticate between applications and controllers</a:t>
            </a:r>
          </a:p>
          <a:p>
            <a:r>
              <a:rPr lang="en-US" dirty="0" smtClean="0"/>
              <a:t>Recommendation TLS </a:t>
            </a:r>
            <a:r>
              <a:rPr lang="en-US" dirty="0"/>
              <a:t>m</a:t>
            </a:r>
            <a:r>
              <a:rPr lang="en-US" dirty="0" smtClean="0"/>
              <a:t>utual authentication between controller and switches</a:t>
            </a:r>
          </a:p>
        </p:txBody>
      </p:sp>
      <p:sp>
        <p:nvSpPr>
          <p:cNvPr id="17" name="Can 16"/>
          <p:cNvSpPr/>
          <p:nvPr/>
        </p:nvSpPr>
        <p:spPr>
          <a:xfrm>
            <a:off x="1713521" y="1450200"/>
            <a:ext cx="1235646" cy="437636"/>
          </a:xfrm>
          <a:prstGeom prst="can">
            <a:avLst>
              <a:gd name="adj" fmla="val 3112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</a:p>
        </p:txBody>
      </p:sp>
      <p:sp>
        <p:nvSpPr>
          <p:cNvPr id="18" name="Can 17"/>
          <p:cNvSpPr/>
          <p:nvPr/>
        </p:nvSpPr>
        <p:spPr>
          <a:xfrm>
            <a:off x="2994954" y="1450200"/>
            <a:ext cx="1312647" cy="437636"/>
          </a:xfrm>
          <a:prstGeom prst="can">
            <a:avLst>
              <a:gd name="adj" fmla="val 3112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</a:p>
        </p:txBody>
      </p:sp>
      <p:sp>
        <p:nvSpPr>
          <p:cNvPr id="19" name="Can 18"/>
          <p:cNvSpPr/>
          <p:nvPr/>
        </p:nvSpPr>
        <p:spPr>
          <a:xfrm>
            <a:off x="441572" y="1450200"/>
            <a:ext cx="1235646" cy="437636"/>
          </a:xfrm>
          <a:prstGeom prst="can">
            <a:avLst>
              <a:gd name="adj" fmla="val 3112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396" y="2071017"/>
            <a:ext cx="592095" cy="5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53968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Side-channel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315" y="1116454"/>
            <a:ext cx="4344828" cy="4138083"/>
          </a:xfrm>
        </p:spPr>
        <p:txBody>
          <a:bodyPr/>
          <a:lstStyle/>
          <a:p>
            <a:r>
              <a:rPr lang="en-US" dirty="0" smtClean="0"/>
              <a:t>Peer into flow rules on the input buffer to learn traffic routing</a:t>
            </a:r>
          </a:p>
          <a:p>
            <a:r>
              <a:rPr lang="en-US" dirty="0" smtClean="0"/>
              <a:t>Monitor packet delays through the data plane to infer the amount of processing done for a given packet</a:t>
            </a:r>
            <a:endParaRPr lang="en-US" dirty="0"/>
          </a:p>
        </p:txBody>
      </p:sp>
      <p:sp>
        <p:nvSpPr>
          <p:cNvPr id="4" name="Up-Down Arrow 3"/>
          <p:cNvSpPr/>
          <p:nvPr/>
        </p:nvSpPr>
        <p:spPr>
          <a:xfrm>
            <a:off x="2108470" y="3171675"/>
            <a:ext cx="514484" cy="821685"/>
          </a:xfrm>
          <a:prstGeom prst="upDownArrow">
            <a:avLst>
              <a:gd name="adj1" fmla="val 49497"/>
              <a:gd name="adj2" fmla="val 35283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algn="ctr"/>
            <a:endParaRPr lang="en-US"/>
          </a:p>
        </p:txBody>
      </p:sp>
      <p:pic>
        <p:nvPicPr>
          <p:cNvPr id="5" name="Picture 3" descr="\\psf\Home\Desktop\openfl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2954" y="3453983"/>
            <a:ext cx="1232114" cy="301206"/>
          </a:xfrm>
          <a:prstGeom prst="rect">
            <a:avLst/>
          </a:prstGeom>
          <a:noFill/>
        </p:spPr>
      </p:pic>
      <p:sp>
        <p:nvSpPr>
          <p:cNvPr id="6" name="Up-Down Arrow 5"/>
          <p:cNvSpPr/>
          <p:nvPr/>
        </p:nvSpPr>
        <p:spPr>
          <a:xfrm>
            <a:off x="2108470" y="1930741"/>
            <a:ext cx="514484" cy="732371"/>
          </a:xfrm>
          <a:prstGeom prst="upDownArrow">
            <a:avLst>
              <a:gd name="adj1" fmla="val 49497"/>
              <a:gd name="adj2" fmla="val 35283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587463" y="2694458"/>
            <a:ext cx="1604624" cy="437636"/>
          </a:xfrm>
          <a:prstGeom prst="can">
            <a:avLst>
              <a:gd name="adj" fmla="val 31122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Controller</a:t>
            </a:r>
          </a:p>
        </p:txBody>
      </p:sp>
      <p:sp>
        <p:nvSpPr>
          <p:cNvPr id="8" name="Can 7"/>
          <p:cNvSpPr/>
          <p:nvPr/>
        </p:nvSpPr>
        <p:spPr>
          <a:xfrm>
            <a:off x="700978" y="4033107"/>
            <a:ext cx="1109588" cy="437636"/>
          </a:xfrm>
          <a:prstGeom prst="can">
            <a:avLst>
              <a:gd name="adj" fmla="val 31122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Plane</a:t>
            </a:r>
          </a:p>
        </p:txBody>
      </p:sp>
      <p:sp>
        <p:nvSpPr>
          <p:cNvPr id="9" name="Can 8"/>
          <p:cNvSpPr/>
          <p:nvPr/>
        </p:nvSpPr>
        <p:spPr>
          <a:xfrm>
            <a:off x="1859396" y="4033107"/>
            <a:ext cx="1109588" cy="437636"/>
          </a:xfrm>
          <a:prstGeom prst="can">
            <a:avLst>
              <a:gd name="adj" fmla="val 31122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Plane</a:t>
            </a:r>
          </a:p>
        </p:txBody>
      </p:sp>
      <p:sp>
        <p:nvSpPr>
          <p:cNvPr id="10" name="Can 9"/>
          <p:cNvSpPr/>
          <p:nvPr/>
        </p:nvSpPr>
        <p:spPr>
          <a:xfrm>
            <a:off x="2994955" y="4033107"/>
            <a:ext cx="1109588" cy="437636"/>
          </a:xfrm>
          <a:prstGeom prst="can">
            <a:avLst>
              <a:gd name="adj" fmla="val 31122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Plane</a:t>
            </a:r>
          </a:p>
        </p:txBody>
      </p:sp>
      <p:sp>
        <p:nvSpPr>
          <p:cNvPr id="12" name="Can 11"/>
          <p:cNvSpPr/>
          <p:nvPr/>
        </p:nvSpPr>
        <p:spPr>
          <a:xfrm>
            <a:off x="1713521" y="1450200"/>
            <a:ext cx="1235646" cy="437636"/>
          </a:xfrm>
          <a:prstGeom prst="can">
            <a:avLst>
              <a:gd name="adj" fmla="val 3112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</a:p>
        </p:txBody>
      </p:sp>
      <p:sp>
        <p:nvSpPr>
          <p:cNvPr id="13" name="Can 12"/>
          <p:cNvSpPr/>
          <p:nvPr/>
        </p:nvSpPr>
        <p:spPr>
          <a:xfrm>
            <a:off x="2994954" y="1450200"/>
            <a:ext cx="1312647" cy="437636"/>
          </a:xfrm>
          <a:prstGeom prst="can">
            <a:avLst>
              <a:gd name="adj" fmla="val 3112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</a:p>
        </p:txBody>
      </p:sp>
      <p:sp>
        <p:nvSpPr>
          <p:cNvPr id="14" name="Can 13"/>
          <p:cNvSpPr/>
          <p:nvPr/>
        </p:nvSpPr>
        <p:spPr>
          <a:xfrm>
            <a:off x="441572" y="1450200"/>
            <a:ext cx="1235646" cy="437636"/>
          </a:xfrm>
          <a:prstGeom prst="can">
            <a:avLst>
              <a:gd name="adj" fmla="val 3112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994" y="3626473"/>
            <a:ext cx="1844641" cy="13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15805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 of Service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315" y="1116454"/>
            <a:ext cx="4344828" cy="4138083"/>
          </a:xfrm>
        </p:spPr>
        <p:txBody>
          <a:bodyPr/>
          <a:lstStyle/>
          <a:p>
            <a:r>
              <a:rPr lang="en-US" dirty="0" smtClean="0"/>
              <a:t>Overload the switches by flooding the data communications channel</a:t>
            </a:r>
          </a:p>
          <a:p>
            <a:r>
              <a:rPr lang="en-US" dirty="0" smtClean="0"/>
              <a:t>Overload the switch flow table with too many entries</a:t>
            </a:r>
            <a:endParaRPr lang="en-US" dirty="0"/>
          </a:p>
        </p:txBody>
      </p:sp>
      <p:sp>
        <p:nvSpPr>
          <p:cNvPr id="4" name="Up-Down Arrow 3"/>
          <p:cNvSpPr/>
          <p:nvPr/>
        </p:nvSpPr>
        <p:spPr>
          <a:xfrm>
            <a:off x="2108470" y="3171675"/>
            <a:ext cx="514484" cy="821685"/>
          </a:xfrm>
          <a:prstGeom prst="upDownArrow">
            <a:avLst>
              <a:gd name="adj1" fmla="val 49497"/>
              <a:gd name="adj2" fmla="val 35283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algn="ctr"/>
            <a:endParaRPr lang="en-US"/>
          </a:p>
        </p:txBody>
      </p:sp>
      <p:pic>
        <p:nvPicPr>
          <p:cNvPr id="5" name="Picture 3" descr="\\psf\Home\Desktop\openfl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2954" y="3453983"/>
            <a:ext cx="1232114" cy="301206"/>
          </a:xfrm>
          <a:prstGeom prst="rect">
            <a:avLst/>
          </a:prstGeom>
          <a:noFill/>
        </p:spPr>
      </p:pic>
      <p:sp>
        <p:nvSpPr>
          <p:cNvPr id="6" name="Up-Down Arrow 5"/>
          <p:cNvSpPr/>
          <p:nvPr/>
        </p:nvSpPr>
        <p:spPr>
          <a:xfrm>
            <a:off x="2108470" y="1930741"/>
            <a:ext cx="514484" cy="732371"/>
          </a:xfrm>
          <a:prstGeom prst="upDownArrow">
            <a:avLst>
              <a:gd name="adj1" fmla="val 49497"/>
              <a:gd name="adj2" fmla="val 35283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587463" y="2694458"/>
            <a:ext cx="1604624" cy="437636"/>
          </a:xfrm>
          <a:prstGeom prst="can">
            <a:avLst>
              <a:gd name="adj" fmla="val 31122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Controller</a:t>
            </a:r>
          </a:p>
        </p:txBody>
      </p:sp>
      <p:sp>
        <p:nvSpPr>
          <p:cNvPr id="8" name="Can 7"/>
          <p:cNvSpPr/>
          <p:nvPr/>
        </p:nvSpPr>
        <p:spPr>
          <a:xfrm>
            <a:off x="700978" y="4033107"/>
            <a:ext cx="1109588" cy="437636"/>
          </a:xfrm>
          <a:prstGeom prst="can">
            <a:avLst>
              <a:gd name="adj" fmla="val 31122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Plane</a:t>
            </a:r>
          </a:p>
        </p:txBody>
      </p:sp>
      <p:sp>
        <p:nvSpPr>
          <p:cNvPr id="9" name="Can 8"/>
          <p:cNvSpPr/>
          <p:nvPr/>
        </p:nvSpPr>
        <p:spPr>
          <a:xfrm>
            <a:off x="1859396" y="4033107"/>
            <a:ext cx="1109588" cy="437636"/>
          </a:xfrm>
          <a:prstGeom prst="can">
            <a:avLst>
              <a:gd name="adj" fmla="val 31122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Plane</a:t>
            </a:r>
          </a:p>
        </p:txBody>
      </p:sp>
      <p:sp>
        <p:nvSpPr>
          <p:cNvPr id="10" name="Can 9"/>
          <p:cNvSpPr/>
          <p:nvPr/>
        </p:nvSpPr>
        <p:spPr>
          <a:xfrm>
            <a:off x="2994955" y="4033107"/>
            <a:ext cx="1109588" cy="437636"/>
          </a:xfrm>
          <a:prstGeom prst="can">
            <a:avLst>
              <a:gd name="adj" fmla="val 31122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Plane</a:t>
            </a:r>
          </a:p>
        </p:txBody>
      </p:sp>
      <p:sp>
        <p:nvSpPr>
          <p:cNvPr id="12" name="Can 11"/>
          <p:cNvSpPr/>
          <p:nvPr/>
        </p:nvSpPr>
        <p:spPr>
          <a:xfrm>
            <a:off x="1713521" y="1450200"/>
            <a:ext cx="1235646" cy="437636"/>
          </a:xfrm>
          <a:prstGeom prst="can">
            <a:avLst>
              <a:gd name="adj" fmla="val 3112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</a:p>
        </p:txBody>
      </p:sp>
      <p:sp>
        <p:nvSpPr>
          <p:cNvPr id="13" name="Can 12"/>
          <p:cNvSpPr/>
          <p:nvPr/>
        </p:nvSpPr>
        <p:spPr>
          <a:xfrm>
            <a:off x="2994954" y="1450200"/>
            <a:ext cx="1312647" cy="437636"/>
          </a:xfrm>
          <a:prstGeom prst="can">
            <a:avLst>
              <a:gd name="adj" fmla="val 3112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</a:p>
        </p:txBody>
      </p:sp>
      <p:sp>
        <p:nvSpPr>
          <p:cNvPr id="14" name="Can 13"/>
          <p:cNvSpPr/>
          <p:nvPr/>
        </p:nvSpPr>
        <p:spPr>
          <a:xfrm>
            <a:off x="441572" y="1450200"/>
            <a:ext cx="1235646" cy="437636"/>
          </a:xfrm>
          <a:prstGeom prst="can">
            <a:avLst>
              <a:gd name="adj" fmla="val 3112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09" y="3145332"/>
            <a:ext cx="1009112" cy="8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87503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and Integrity Vulnerability</a:t>
            </a:r>
            <a:endParaRPr lang="en-US" dirty="0"/>
          </a:p>
        </p:txBody>
      </p:sp>
      <p:sp>
        <p:nvSpPr>
          <p:cNvPr id="4" name="Up-Down Arrow 3"/>
          <p:cNvSpPr/>
          <p:nvPr/>
        </p:nvSpPr>
        <p:spPr>
          <a:xfrm>
            <a:off x="2134441" y="3887228"/>
            <a:ext cx="514484" cy="821685"/>
          </a:xfrm>
          <a:prstGeom prst="upDownArrow">
            <a:avLst>
              <a:gd name="adj1" fmla="val 49497"/>
              <a:gd name="adj2" fmla="val 35283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algn="ctr"/>
            <a:endParaRPr lang="en-US"/>
          </a:p>
        </p:txBody>
      </p:sp>
      <p:pic>
        <p:nvPicPr>
          <p:cNvPr id="5" name="Picture 3" descr="\\psf\Home\Desktop\openfl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8925" y="4169536"/>
            <a:ext cx="1232114" cy="301206"/>
          </a:xfrm>
          <a:prstGeom prst="rect">
            <a:avLst/>
          </a:prstGeom>
          <a:noFill/>
        </p:spPr>
      </p:pic>
      <p:sp>
        <p:nvSpPr>
          <p:cNvPr id="6" name="Up-Down Arrow 5"/>
          <p:cNvSpPr/>
          <p:nvPr/>
        </p:nvSpPr>
        <p:spPr>
          <a:xfrm>
            <a:off x="2108470" y="1930741"/>
            <a:ext cx="514484" cy="732371"/>
          </a:xfrm>
          <a:prstGeom prst="upDownArrow">
            <a:avLst>
              <a:gd name="adj1" fmla="val 49497"/>
              <a:gd name="adj2" fmla="val 35283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32" tIns="35666" rIns="71332" bIns="35666"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626320" y="2752464"/>
            <a:ext cx="1604624" cy="437636"/>
          </a:xfrm>
          <a:prstGeom prst="can">
            <a:avLst>
              <a:gd name="adj" fmla="val 31122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Controller</a:t>
            </a:r>
          </a:p>
        </p:txBody>
      </p:sp>
      <p:sp>
        <p:nvSpPr>
          <p:cNvPr id="8" name="Can 7"/>
          <p:cNvSpPr/>
          <p:nvPr/>
        </p:nvSpPr>
        <p:spPr>
          <a:xfrm>
            <a:off x="726949" y="4748660"/>
            <a:ext cx="1109588" cy="437636"/>
          </a:xfrm>
          <a:prstGeom prst="can">
            <a:avLst>
              <a:gd name="adj" fmla="val 31122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Plane</a:t>
            </a:r>
          </a:p>
        </p:txBody>
      </p:sp>
      <p:sp>
        <p:nvSpPr>
          <p:cNvPr id="9" name="Can 8"/>
          <p:cNvSpPr/>
          <p:nvPr/>
        </p:nvSpPr>
        <p:spPr>
          <a:xfrm>
            <a:off x="1885367" y="4748660"/>
            <a:ext cx="1109588" cy="437636"/>
          </a:xfrm>
          <a:prstGeom prst="can">
            <a:avLst>
              <a:gd name="adj" fmla="val 31122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Plane</a:t>
            </a:r>
          </a:p>
        </p:txBody>
      </p:sp>
      <p:sp>
        <p:nvSpPr>
          <p:cNvPr id="10" name="Can 9"/>
          <p:cNvSpPr/>
          <p:nvPr/>
        </p:nvSpPr>
        <p:spPr>
          <a:xfrm>
            <a:off x="3020926" y="4748660"/>
            <a:ext cx="1109588" cy="437636"/>
          </a:xfrm>
          <a:prstGeom prst="can">
            <a:avLst>
              <a:gd name="adj" fmla="val 31122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Plane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537" y="3993524"/>
            <a:ext cx="592095" cy="592095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436315" y="1236588"/>
            <a:ext cx="4344828" cy="3646047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>
            <a:lvl1pPr marL="228584" indent="-228584" algn="l" defTabSz="914338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373" indent="0" algn="l" defTabSz="914338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461" indent="-1588" algn="l" defTabSz="914338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28" indent="0" algn="l" defTabSz="914338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34" indent="0" algn="l" defTabSz="914338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429" indent="-228584" algn="l" defTabSz="9143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8" indent="-228584" algn="l" defTabSz="9143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7" indent="-228584" algn="l" defTabSz="9143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6" indent="-228584" algn="l" defTabSz="9143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Propose inserting a flow verification stage</a:t>
            </a:r>
          </a:p>
          <a:p>
            <a:pPr lvl="1"/>
            <a:r>
              <a:rPr lang="en-US" dirty="0" smtClean="0"/>
              <a:t>Prevents bad configurations from hitting network</a:t>
            </a:r>
          </a:p>
          <a:p>
            <a:pPr lvl="1"/>
            <a:r>
              <a:rPr lang="en-US" dirty="0" smtClean="0"/>
              <a:t>Can model network and test updates for damaging consequences</a:t>
            </a:r>
          </a:p>
          <a:p>
            <a:r>
              <a:rPr lang="en-US" dirty="0" smtClean="0"/>
              <a:t>Limitations:</a:t>
            </a:r>
          </a:p>
          <a:p>
            <a:pPr lvl="1"/>
            <a:r>
              <a:rPr lang="en-US" dirty="0" smtClean="0"/>
              <a:t>Most only support one controller</a:t>
            </a:r>
          </a:p>
          <a:p>
            <a:pPr lvl="1"/>
            <a:r>
              <a:rPr lang="en-US" dirty="0" smtClean="0"/>
              <a:t>Added overhead impacts performance</a:t>
            </a:r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1317408" y="3353138"/>
            <a:ext cx="2222447" cy="534090"/>
          </a:xfrm>
          <a:prstGeom prst="can">
            <a:avLst>
              <a:gd name="adj" fmla="val 3112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VeriFlow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FlowChecker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FlowVisor</a:t>
            </a:r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1713521" y="1450200"/>
            <a:ext cx="1235646" cy="437636"/>
          </a:xfrm>
          <a:prstGeom prst="can">
            <a:avLst>
              <a:gd name="adj" fmla="val 3112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</a:p>
        </p:txBody>
      </p:sp>
      <p:sp>
        <p:nvSpPr>
          <p:cNvPr id="18" name="Can 17"/>
          <p:cNvSpPr/>
          <p:nvPr/>
        </p:nvSpPr>
        <p:spPr>
          <a:xfrm>
            <a:off x="2994954" y="1450200"/>
            <a:ext cx="1312647" cy="437636"/>
          </a:xfrm>
          <a:prstGeom prst="can">
            <a:avLst>
              <a:gd name="adj" fmla="val 3112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</a:p>
        </p:txBody>
      </p:sp>
      <p:sp>
        <p:nvSpPr>
          <p:cNvPr id="19" name="Can 18"/>
          <p:cNvSpPr/>
          <p:nvPr/>
        </p:nvSpPr>
        <p:spPr>
          <a:xfrm>
            <a:off x="441572" y="1450200"/>
            <a:ext cx="1235646" cy="437636"/>
          </a:xfrm>
          <a:prstGeom prst="can">
            <a:avLst>
              <a:gd name="adj" fmla="val 3112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59967036"/>
      </p:ext>
    </p:extLst>
  </p:cSld>
  <p:clrMapOvr>
    <a:masterClrMapping/>
  </p:clrMapOvr>
  <p:transition xmlns:p14="http://schemas.microsoft.com/office/powerpoint/2010/main" spd="med">
    <p:wipe dir="r"/>
  </p:transition>
</p:sld>
</file>

<file path=ppt/theme/theme1.xml><?xml version="1.0" encoding="utf-8"?>
<a:theme xmlns:a="http://schemas.openxmlformats.org/drawingml/2006/main" name="Cisco_Template_2010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Cisco Arial 16x9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vSuite on Nova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1_Cisco Arial 16x9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SecCon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9_Cisco_Template_2010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>
            <a:latin typeface="Arial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isco_Template_2010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Cisco_Template_2010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Cisco_Template_2010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Cisco_Template_2010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Cisco_Template_2010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Cisco_Template_2010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>
            <a:latin typeface="Arial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Cisco_Template_2010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Cisco_Template_2010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11024</TotalTime>
  <Words>446</Words>
  <Application>Microsoft Macintosh PowerPoint</Application>
  <PresentationFormat>On-screen Show (16:10)</PresentationFormat>
  <Paragraphs>105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Cisco_Template_2010_Arial</vt:lpstr>
      <vt:lpstr>1_Cisco_Template_2010_Arial</vt:lpstr>
      <vt:lpstr>2_Cisco_Template_2010_Arial</vt:lpstr>
      <vt:lpstr>3_Cisco_Template_2010_Arial</vt:lpstr>
      <vt:lpstr>4_Cisco_Template_2010_Arial</vt:lpstr>
      <vt:lpstr>5_Cisco_Template_2010_Arial</vt:lpstr>
      <vt:lpstr>6_Cisco_Template_2010_Arial</vt:lpstr>
      <vt:lpstr>7_Cisco_Template_2010_Arial</vt:lpstr>
      <vt:lpstr>8_Cisco_Template_2010_Arial</vt:lpstr>
      <vt:lpstr>Cisco Arial 16x9 template_dark</vt:lpstr>
      <vt:lpstr>vSuite on Nova</vt:lpstr>
      <vt:lpstr>1_Cisco Arial 16x9 template_dark</vt:lpstr>
      <vt:lpstr>SecCon2014</vt:lpstr>
      <vt:lpstr>9_Cisco_Template_2010_Arial</vt:lpstr>
      <vt:lpstr>SDN Security Introduction </vt:lpstr>
      <vt:lpstr>What we will cover…</vt:lpstr>
      <vt:lpstr>The network paradigm as we now it….</vt:lpstr>
      <vt:lpstr>What SDN means</vt:lpstr>
      <vt:lpstr>How SDN is implemented</vt:lpstr>
      <vt:lpstr>Authorization/Authentication Vulnerability</vt:lpstr>
      <vt:lpstr>Side-channel attacks</vt:lpstr>
      <vt:lpstr>Denial of Service attacks</vt:lpstr>
      <vt:lpstr>Authentication and Integrity Vulnerability</vt:lpstr>
      <vt:lpstr>Configuration Vulnerability</vt:lpstr>
      <vt:lpstr>SDN Security Benefits</vt:lpstr>
      <vt:lpstr>3 Questions</vt:lpstr>
      <vt:lpstr>Thank You – Questions?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Service ADT (Application Development Toolkit)</dc:title>
  <dc:creator>Chris Shenefiel</dc:creator>
  <cp:lastModifiedBy>Chris Shenefiel</cp:lastModifiedBy>
  <cp:revision>370</cp:revision>
  <dcterms:created xsi:type="dcterms:W3CDTF">2013-07-17T18:53:22Z</dcterms:created>
  <dcterms:modified xsi:type="dcterms:W3CDTF">2015-09-09T13:33:52Z</dcterms:modified>
</cp:coreProperties>
</file>